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88" r:id="rId2"/>
  </p:sldMasterIdLst>
  <p:notesMasterIdLst>
    <p:notesMasterId r:id="rId4"/>
  </p:notesMasterIdLst>
  <p:handoutMasterIdLst>
    <p:handoutMasterId r:id="rId5"/>
  </p:handoutMasterIdLst>
  <p:sldIdLst>
    <p:sldId id="535" r:id="rId3"/>
  </p:sldIdLst>
  <p:sldSz cx="9144000" cy="6858000" type="screen4x3"/>
  <p:notesSz cx="6985000" cy="92837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90">
          <p15:clr>
            <a:srgbClr val="A4A3A4"/>
          </p15:clr>
        </p15:guide>
        <p15:guide id="2" orient="horz" pos="985">
          <p15:clr>
            <a:srgbClr val="A4A3A4"/>
          </p15:clr>
        </p15:guide>
        <p15:guide id="3" orient="horz" pos="691">
          <p15:clr>
            <a:srgbClr val="A4A3A4"/>
          </p15:clr>
        </p15:guide>
        <p15:guide id="4" orient="horz">
          <p15:clr>
            <a:srgbClr val="A4A3A4"/>
          </p15:clr>
        </p15:guide>
        <p15:guide id="5" orient="horz" pos="1123">
          <p15:clr>
            <a:srgbClr val="A4A3A4"/>
          </p15:clr>
        </p15:guide>
        <p15:guide id="6" pos="288">
          <p15:clr>
            <a:srgbClr val="A4A3A4"/>
          </p15:clr>
        </p15:guide>
        <p15:guide id="7" pos="5472">
          <p15:clr>
            <a:srgbClr val="A4A3A4"/>
          </p15:clr>
        </p15:guide>
        <p15:guide id="8" pos="2765">
          <p15:clr>
            <a:srgbClr val="A4A3A4"/>
          </p15:clr>
        </p15:guide>
        <p15:guide id="9" pos="2995">
          <p15:clr>
            <a:srgbClr val="A4A3A4"/>
          </p15:clr>
        </p15:guide>
        <p15:guide id="10" pos="1901">
          <p15:clr>
            <a:srgbClr val="A4A3A4"/>
          </p15:clr>
        </p15:guide>
        <p15:guide id="11" pos="2074">
          <p15:clr>
            <a:srgbClr val="A4A3A4"/>
          </p15:clr>
        </p15:guide>
        <p15:guide id="12" pos="3686">
          <p15:clr>
            <a:srgbClr val="A4A3A4"/>
          </p15:clr>
        </p15:guide>
        <p15:guide id="13" pos="3859">
          <p15:clr>
            <a:srgbClr val="A4A3A4"/>
          </p15:clr>
        </p15:guide>
        <p15:guide id="14" pos="1642">
          <p15:clr>
            <a:srgbClr val="A4A3A4"/>
          </p15:clr>
        </p15:guide>
        <p15:guide id="15" pos="4340">
          <p15:clr>
            <a:srgbClr val="A4A3A4"/>
          </p15:clr>
        </p15:guide>
        <p15:guide id="16" pos="4118">
          <p15:clr>
            <a:srgbClr val="A4A3A4"/>
          </p15:clr>
        </p15:guide>
        <p15:guide id="17" pos="1411">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005AA4"/>
    <a:srgbClr val="00A1E2"/>
    <a:srgbClr val="97D0FF"/>
    <a:srgbClr val="B2B2B2"/>
    <a:srgbClr val="009EDB"/>
    <a:srgbClr val="A9A9A9"/>
    <a:srgbClr val="919191"/>
    <a:srgbClr val="868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D6719FE-7D3F-48C5-806B-1D009DA3A5D1}">
  <a:tblStyle styleId="{AD6719FE-7D3F-48C5-806B-1D009DA3A5D1}" styleName="Firmwide Custom">
    <a:wholeTbl>
      <a:tcTxStyle>
        <a:fontRef idx="minor">
          <a:prstClr val="black"/>
        </a:fontRef>
        <a:schemeClr val="dk1"/>
      </a:tcTxStyle>
      <a:tcStyle>
        <a:tcBdr>
          <a:left>
            <a:ln>
              <a:noFill/>
            </a:ln>
          </a:left>
          <a:right>
            <a:ln>
              <a:noFill/>
            </a:ln>
          </a:right>
          <a:top>
            <a:ln>
              <a:noFill/>
            </a:ln>
          </a:top>
          <a:bottom>
            <a:ln w="6350" cmpd="sng">
              <a:solidFill>
                <a:schemeClr val="lt2"/>
              </a:solidFill>
            </a:ln>
          </a:bottom>
          <a:insideH>
            <a:ln w="6350" cmpd="sng">
              <a:solidFill>
                <a:schemeClr val="lt2"/>
              </a:solidFill>
            </a:ln>
          </a:insideH>
          <a:insideV>
            <a:ln>
              <a:noFill/>
            </a:ln>
          </a:insideV>
        </a:tcBdr>
        <a:fill>
          <a:noFill/>
        </a:fill>
      </a:tcStyle>
    </a:wholeTbl>
    <a:band1H>
      <a:tcStyle>
        <a:tcBdr/>
        <a:fill>
          <a:noFill/>
        </a:fill>
      </a:tcStyle>
    </a:band1H>
    <a:band2H>
      <a:tcStyle>
        <a:tcBdr/>
        <a:fill>
          <a:noFill/>
        </a:fill>
      </a:tcStyle>
    </a:band2H>
    <a:band1V>
      <a:tcStyle>
        <a:tcBdr/>
        <a:fill>
          <a:noFill/>
        </a:fill>
      </a:tcStyle>
    </a:band1V>
    <a:band2V>
      <a:tcStyle>
        <a:tcBdr/>
      </a:tcStyle>
    </a:band2V>
    <a:lastCol>
      <a:tcTxStyle b="on">
        <a:fontRef idx="minor">
          <a:prstClr val="black"/>
        </a:fontRef>
        <a:schemeClr val="dk1"/>
      </a:tcTxStyle>
      <a:tcStyle>
        <a:tcBdr/>
        <a:fill>
          <a:noFill/>
        </a:fill>
      </a:tcStyle>
    </a:lastCol>
    <a:firstCol>
      <a:tcTxStyle b="on">
        <a:fontRef idx="minor">
          <a:prstClr val="black"/>
        </a:fontRef>
        <a:schemeClr val="accent2"/>
      </a:tcTxStyle>
      <a:tcStyle>
        <a:tcBdr/>
        <a:fill>
          <a:noFill/>
        </a:fill>
      </a:tcStyle>
    </a:firstCol>
    <a:lastRow>
      <a:tcTxStyle b="on">
        <a:fontRef idx="minor">
          <a:prstClr val="black"/>
        </a:fontRef>
        <a:schemeClr val="dk1"/>
      </a:tcTxStyle>
      <a:tcStyle>
        <a:tcBdr>
          <a:top>
            <a:ln w="6350" cmpd="sng">
              <a:solidFill>
                <a:schemeClr val="lt2"/>
              </a:solidFill>
            </a:ln>
          </a:top>
        </a:tcBdr>
        <a:fill>
          <a:noFill/>
        </a:fill>
      </a:tcStyle>
    </a:lastRow>
    <a:firstRow>
      <a:tcTxStyle b="on">
        <a:fontRef idx="minor">
          <a:prstClr val="black"/>
        </a:fontRef>
        <a:schemeClr val="accent2"/>
      </a:tcTxStyle>
      <a:tcStyle>
        <a:tcBdr>
          <a:bottom>
            <a:ln w="6350" cmpd="sng">
              <a:solidFill>
                <a:schemeClr val="l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0" autoAdjust="0"/>
    <p:restoredTop sz="99411" autoAdjust="0"/>
  </p:normalViewPr>
  <p:slideViewPr>
    <p:cSldViewPr>
      <p:cViewPr varScale="1">
        <p:scale>
          <a:sx n="101" d="100"/>
          <a:sy n="101" d="100"/>
        </p:scale>
        <p:origin x="1714" y="-283"/>
      </p:cViewPr>
      <p:guideLst>
        <p:guide orient="horz" pos="4090"/>
        <p:guide orient="horz" pos="985"/>
        <p:guide orient="horz" pos="691"/>
        <p:guide orient="horz"/>
        <p:guide orient="horz" pos="1123"/>
        <p:guide pos="288"/>
        <p:guide pos="5472"/>
        <p:guide pos="2765"/>
        <p:guide pos="2995"/>
        <p:guide pos="1901"/>
        <p:guide pos="2074"/>
        <p:guide pos="3686"/>
        <p:guide pos="3859"/>
        <p:guide pos="1642"/>
        <p:guide pos="4340"/>
        <p:guide pos="4118"/>
        <p:guide pos="1411"/>
      </p:guideLst>
    </p:cSldViewPr>
  </p:slideViewPr>
  <p:notesTextViewPr>
    <p:cViewPr>
      <p:scale>
        <a:sx n="50" d="100"/>
        <a:sy n="50" d="100"/>
      </p:scale>
      <p:origin x="0" y="0"/>
    </p:cViewPr>
  </p:notesTextViewPr>
  <p:sorterViewPr>
    <p:cViewPr>
      <p:scale>
        <a:sx n="100" d="100"/>
        <a:sy n="100" d="100"/>
      </p:scale>
      <p:origin x="0" y="2604"/>
    </p:cViewPr>
  </p:sorterViewPr>
  <p:notesViewPr>
    <p:cSldViewPr showGuides="1">
      <p:cViewPr varScale="1">
        <p:scale>
          <a:sx n="81" d="100"/>
          <a:sy n="81" d="100"/>
        </p:scale>
        <p:origin x="-3888" y="-102"/>
      </p:cViewPr>
      <p:guideLst>
        <p:guide orient="horz" pos="2924"/>
        <p:guide pos="220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3027467" cy="464345"/>
          </a:xfrm>
          <a:prstGeom prst="rect">
            <a:avLst/>
          </a:prstGeom>
        </p:spPr>
        <p:txBody>
          <a:bodyPr vert="horz" lIns="89424" tIns="44713" rIns="89424" bIns="44713" rtlCol="0"/>
          <a:lstStyle>
            <a:lvl1pPr algn="l">
              <a:defRPr sz="1100"/>
            </a:lvl1pPr>
          </a:lstStyle>
          <a:p>
            <a:endParaRPr lang="en-US"/>
          </a:p>
        </p:txBody>
      </p:sp>
      <p:sp>
        <p:nvSpPr>
          <p:cNvPr id="3" name="Date Placeholder 2"/>
          <p:cNvSpPr>
            <a:spLocks noGrp="1"/>
          </p:cNvSpPr>
          <p:nvPr>
            <p:ph type="dt" sz="quarter" idx="1"/>
          </p:nvPr>
        </p:nvSpPr>
        <p:spPr>
          <a:xfrm>
            <a:off x="3955956" y="4"/>
            <a:ext cx="3027467" cy="464345"/>
          </a:xfrm>
          <a:prstGeom prst="rect">
            <a:avLst/>
          </a:prstGeom>
        </p:spPr>
        <p:txBody>
          <a:bodyPr vert="horz" lIns="89424" tIns="44713" rIns="89424" bIns="44713" rtlCol="0"/>
          <a:lstStyle>
            <a:lvl1pPr algn="r">
              <a:defRPr sz="1100"/>
            </a:lvl1pPr>
          </a:lstStyle>
          <a:p>
            <a:fld id="{F779A121-15AD-4015-A097-E46565FA9CD6}" type="datetimeFigureOut">
              <a:rPr lang="en-US" smtClean="0"/>
              <a:t>3/25/2024</a:t>
            </a:fld>
            <a:endParaRPr lang="en-US"/>
          </a:p>
        </p:txBody>
      </p:sp>
      <p:sp>
        <p:nvSpPr>
          <p:cNvPr id="4" name="Footer Placeholder 3"/>
          <p:cNvSpPr>
            <a:spLocks noGrp="1"/>
          </p:cNvSpPr>
          <p:nvPr>
            <p:ph type="ftr" sz="quarter" idx="2"/>
          </p:nvPr>
        </p:nvSpPr>
        <p:spPr>
          <a:xfrm>
            <a:off x="5" y="8817763"/>
            <a:ext cx="3027467" cy="464345"/>
          </a:xfrm>
          <a:prstGeom prst="rect">
            <a:avLst/>
          </a:prstGeom>
        </p:spPr>
        <p:txBody>
          <a:bodyPr vert="horz" lIns="89424" tIns="44713" rIns="89424" bIns="44713" rtlCol="0" anchor="b"/>
          <a:lstStyle>
            <a:lvl1pPr algn="l">
              <a:defRPr sz="1100"/>
            </a:lvl1pPr>
          </a:lstStyle>
          <a:p>
            <a:endParaRPr lang="en-US"/>
          </a:p>
        </p:txBody>
      </p:sp>
      <p:sp>
        <p:nvSpPr>
          <p:cNvPr id="5" name="Slide Number Placeholder 4"/>
          <p:cNvSpPr>
            <a:spLocks noGrp="1"/>
          </p:cNvSpPr>
          <p:nvPr>
            <p:ph type="sldNum" sz="quarter" idx="3"/>
          </p:nvPr>
        </p:nvSpPr>
        <p:spPr>
          <a:xfrm>
            <a:off x="3955956" y="8817763"/>
            <a:ext cx="3027467" cy="464345"/>
          </a:xfrm>
          <a:prstGeom prst="rect">
            <a:avLst/>
          </a:prstGeom>
        </p:spPr>
        <p:txBody>
          <a:bodyPr vert="horz" lIns="89424" tIns="44713" rIns="89424" bIns="44713" rtlCol="0" anchor="b"/>
          <a:lstStyle>
            <a:lvl1pPr algn="r">
              <a:defRPr sz="1100"/>
            </a:lvl1pPr>
          </a:lstStyle>
          <a:p>
            <a:fld id="{D50F3211-BAE5-4D37-8CBA-FA143A9CD83B}" type="slidenum">
              <a:rPr lang="en-US" smtClean="0"/>
              <a:t>‹#›</a:t>
            </a:fld>
            <a:endParaRPr lang="en-US"/>
          </a:p>
        </p:txBody>
      </p:sp>
    </p:spTree>
    <p:extLst>
      <p:ext uri="{BB962C8B-B14F-4D97-AF65-F5344CB8AC3E}">
        <p14:creationId xmlns:p14="http://schemas.microsoft.com/office/powerpoint/2010/main" val="1825618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26833" cy="464185"/>
          </a:xfrm>
          <a:prstGeom prst="rect">
            <a:avLst/>
          </a:prstGeom>
        </p:spPr>
        <p:txBody>
          <a:bodyPr vert="horz" lIns="90785" tIns="45391" rIns="90785" bIns="45391" rtlCol="0"/>
          <a:lstStyle>
            <a:lvl1pPr algn="l">
              <a:defRPr sz="1100"/>
            </a:lvl1pPr>
          </a:lstStyle>
          <a:p>
            <a:endParaRPr lang="en-US"/>
          </a:p>
        </p:txBody>
      </p:sp>
      <p:sp>
        <p:nvSpPr>
          <p:cNvPr id="3" name="Date Placeholder 2"/>
          <p:cNvSpPr>
            <a:spLocks noGrp="1"/>
          </p:cNvSpPr>
          <p:nvPr>
            <p:ph type="dt" idx="1"/>
          </p:nvPr>
        </p:nvSpPr>
        <p:spPr>
          <a:xfrm>
            <a:off x="3956552" y="3"/>
            <a:ext cx="3026833" cy="464185"/>
          </a:xfrm>
          <a:prstGeom prst="rect">
            <a:avLst/>
          </a:prstGeom>
        </p:spPr>
        <p:txBody>
          <a:bodyPr vert="horz" lIns="90785" tIns="45391" rIns="90785" bIns="45391" rtlCol="0"/>
          <a:lstStyle>
            <a:lvl1pPr algn="r">
              <a:defRPr sz="1100"/>
            </a:lvl1pPr>
          </a:lstStyle>
          <a:p>
            <a:fld id="{60B08DE8-51B9-4DE8-800F-61BCDCB92578}" type="datetimeFigureOut">
              <a:rPr lang="en-US" smtClean="0"/>
              <a:t>3/25/2024</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0785" tIns="45391" rIns="90785" bIns="45391"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0785" tIns="45391" rIns="90785" bIns="453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0785" tIns="45391" rIns="90785" bIns="45391" rtlCol="0" anchor="b"/>
          <a:lstStyle>
            <a:lvl1pPr algn="l">
              <a:defRPr sz="1100"/>
            </a:lvl1pPr>
          </a:lstStyle>
          <a:p>
            <a:endParaRPr lang="en-US"/>
          </a:p>
        </p:txBody>
      </p:sp>
      <p:sp>
        <p:nvSpPr>
          <p:cNvPr id="7" name="Slide Number Placeholder 6"/>
          <p:cNvSpPr>
            <a:spLocks noGrp="1"/>
          </p:cNvSpPr>
          <p:nvPr>
            <p:ph type="sldNum" sz="quarter" idx="5"/>
          </p:nvPr>
        </p:nvSpPr>
        <p:spPr>
          <a:xfrm>
            <a:off x="3956552" y="8817904"/>
            <a:ext cx="3026833" cy="464185"/>
          </a:xfrm>
          <a:prstGeom prst="rect">
            <a:avLst/>
          </a:prstGeom>
        </p:spPr>
        <p:txBody>
          <a:bodyPr vert="horz" lIns="90785" tIns="45391" rIns="90785" bIns="45391" rtlCol="0" anchor="b"/>
          <a:lstStyle>
            <a:lvl1pPr algn="r">
              <a:defRPr sz="1100"/>
            </a:lvl1pPr>
          </a:lstStyle>
          <a:p>
            <a:fld id="{3966A25E-58F8-441D-AA5C-F9CE201FCD08}" type="slidenum">
              <a:rPr lang="en-US" smtClean="0"/>
              <a:t>‹#›</a:t>
            </a:fld>
            <a:endParaRPr lang="en-US"/>
          </a:p>
        </p:txBody>
      </p:sp>
    </p:spTree>
    <p:extLst>
      <p:ext uri="{BB962C8B-B14F-4D97-AF65-F5344CB8AC3E}">
        <p14:creationId xmlns:p14="http://schemas.microsoft.com/office/powerpoint/2010/main" val="343837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pic>
        <p:nvPicPr>
          <p:cNvPr id="6" name="Picture 2" descr="E:\Internal\MSIM Template (8517847)\img_multimedia\BUILDINGCROP.jpg"/>
          <p:cNvPicPr>
            <a:picLocks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9"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spTree>
    <p:extLst>
      <p:ext uri="{BB962C8B-B14F-4D97-AF65-F5344CB8AC3E}">
        <p14:creationId xmlns:p14="http://schemas.microsoft.com/office/powerpoint/2010/main" val="183547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 2/3 Text layout">
    <p:spTree>
      <p:nvGrpSpPr>
        <p:cNvPr id="1" name=""/>
        <p:cNvGrpSpPr/>
        <p:nvPr/>
      </p:nvGrpSpPr>
      <p:grpSpPr>
        <a:xfrm>
          <a:off x="0" y="0"/>
          <a:ext cx="0" cy="0"/>
          <a:chOff x="0" y="0"/>
          <a:chExt cx="0" cy="0"/>
        </a:xfrm>
      </p:grpSpPr>
      <p:sp>
        <p:nvSpPr>
          <p:cNvPr id="11" name="Content Placeholder 1"/>
          <p:cNvSpPr>
            <a:spLocks noGrp="1"/>
          </p:cNvSpPr>
          <p:nvPr>
            <p:ph sz="quarter" idx="12"/>
          </p:nvPr>
        </p:nvSpPr>
        <p:spPr>
          <a:xfrm>
            <a:off x="457201" y="1554163"/>
            <a:ext cx="2542032" cy="4525962"/>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quarter" idx="13"/>
          </p:nvPr>
        </p:nvSpPr>
        <p:spPr>
          <a:xfrm>
            <a:off x="3291840" y="1554163"/>
            <a:ext cx="5376862" cy="4525962"/>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24067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 2/3 Content layout">
    <p:spTree>
      <p:nvGrpSpPr>
        <p:cNvPr id="1" name=""/>
        <p:cNvGrpSpPr/>
        <p:nvPr/>
      </p:nvGrpSpPr>
      <p:grpSpPr>
        <a:xfrm>
          <a:off x="0" y="0"/>
          <a:ext cx="0" cy="0"/>
          <a:chOff x="0" y="0"/>
          <a:chExt cx="0" cy="0"/>
        </a:xfrm>
      </p:grpSpPr>
      <p:sp>
        <p:nvSpPr>
          <p:cNvPr id="12" name="Content Placeholder 1"/>
          <p:cNvSpPr>
            <a:spLocks noGrp="1"/>
          </p:cNvSpPr>
          <p:nvPr>
            <p:ph sz="quarter" idx="12"/>
          </p:nvPr>
        </p:nvSpPr>
        <p:spPr>
          <a:xfrm>
            <a:off x="457201" y="1554480"/>
            <a:ext cx="2542032" cy="4533899"/>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
          <p:cNvSpPr>
            <a:spLocks noGrp="1"/>
          </p:cNvSpPr>
          <p:nvPr>
            <p:ph type="body" sz="quarter" idx="1" hasCustomPrompt="1"/>
          </p:nvPr>
        </p:nvSpPr>
        <p:spPr>
          <a:xfrm>
            <a:off x="3292686" y="1554480"/>
            <a:ext cx="5367715" cy="280077"/>
          </a:xfrm>
        </p:spPr>
        <p:txBody>
          <a:bodyPr wrap="square"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a:t>
            </a:r>
          </a:p>
        </p:txBody>
      </p:sp>
      <p:sp>
        <p:nvSpPr>
          <p:cNvPr id="14" name="Text Placeholder 2"/>
          <p:cNvSpPr>
            <a:spLocks noGrp="1"/>
          </p:cNvSpPr>
          <p:nvPr>
            <p:ph type="body" sz="quarter" idx="2" hasCustomPrompt="1"/>
          </p:nvPr>
        </p:nvSpPr>
        <p:spPr>
          <a:xfrm>
            <a:off x="3292686" y="1783971"/>
            <a:ext cx="5367715"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 Table Subtitle</a:t>
            </a:r>
          </a:p>
        </p:txBody>
      </p:sp>
      <p:sp>
        <p:nvSpPr>
          <p:cNvPr id="6" name="Content Placeholder 2"/>
          <p:cNvSpPr>
            <a:spLocks noGrp="1"/>
          </p:cNvSpPr>
          <p:nvPr>
            <p:ph sz="quarter" idx="13"/>
          </p:nvPr>
        </p:nvSpPr>
        <p:spPr>
          <a:xfrm>
            <a:off x="3292686" y="2003427"/>
            <a:ext cx="5367715" cy="4076698"/>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2704707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6446520" cy="320088"/>
          </a:xfrm>
        </p:spPr>
        <p:txBody>
          <a:bodyPr wrap="square" anchor="t" anchorCtr="0">
            <a:spAutoFit/>
          </a:bodyPr>
          <a:lstStyle>
            <a:lvl1pPr marL="0" indent="0">
              <a:spcAft>
                <a:spcPts val="0"/>
              </a:spcAft>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Table / Chart Title</a:t>
            </a:r>
          </a:p>
        </p:txBody>
      </p:sp>
      <p:sp>
        <p:nvSpPr>
          <p:cNvPr id="13" name="Text Placeholder 2"/>
          <p:cNvSpPr>
            <a:spLocks noGrp="1"/>
          </p:cNvSpPr>
          <p:nvPr>
            <p:ph type="body" idx="2" hasCustomPrompt="1"/>
          </p:nvPr>
        </p:nvSpPr>
        <p:spPr>
          <a:xfrm>
            <a:off x="457200" y="1841639"/>
            <a:ext cx="6446520" cy="280077"/>
          </a:xfrm>
        </p:spPr>
        <p:txBody>
          <a:bodyPr wrap="square" anchor="t" anchorCtr="0">
            <a:spAutoFit/>
          </a:bodyPr>
          <a:lstStyle>
            <a:lvl1pPr marL="0" indent="0">
              <a:spcBef>
                <a:spcPts val="0"/>
              </a:spcBef>
              <a:spcAft>
                <a:spcPts val="0"/>
              </a:spcAft>
              <a:buNone/>
              <a:tabLst>
                <a:tab pos="8220075" algn="r"/>
              </a:tabLst>
              <a:defRPr sz="14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Table / Chart Subtitle</a:t>
            </a:r>
          </a:p>
        </p:txBody>
      </p:sp>
      <p:sp>
        <p:nvSpPr>
          <p:cNvPr id="14" name="Content Placeholder 1"/>
          <p:cNvSpPr>
            <a:spLocks noGrp="1"/>
          </p:cNvSpPr>
          <p:nvPr>
            <p:ph sz="quarter" idx="12"/>
          </p:nvPr>
        </p:nvSpPr>
        <p:spPr>
          <a:xfrm>
            <a:off x="459994" y="2102803"/>
            <a:ext cx="8220456" cy="3977322"/>
          </a:xfrm>
        </p:spPr>
        <p:txBody>
          <a:bodyPr/>
          <a:lstStyle>
            <a:lvl1pPr>
              <a:lnSpc>
                <a:spcPct val="120000"/>
              </a:lnSpc>
              <a:spcAft>
                <a:spcPts val="0"/>
              </a:spcAft>
              <a:defRPr/>
            </a:lvl1pPr>
            <a:lvl2pPr>
              <a:lnSpc>
                <a:spcPct val="120000"/>
              </a:lnSpc>
              <a:spcBef>
                <a:spcPts val="1000"/>
              </a:spcBef>
              <a:spcAft>
                <a:spcPts val="0"/>
              </a:spcAft>
              <a:defRPr/>
            </a:lvl2pPr>
            <a:lvl3pPr>
              <a:lnSpc>
                <a:spcPct val="120000"/>
              </a:lnSpc>
              <a:spcBef>
                <a:spcPts val="800"/>
              </a:spcBef>
              <a:spcAft>
                <a:spcPts val="0"/>
              </a:spcAft>
              <a:defRPr/>
            </a:lvl3pPr>
            <a:lvl4pPr>
              <a:lnSpc>
                <a:spcPct val="120000"/>
              </a:lnSpc>
              <a:spcBef>
                <a:spcPts val="800"/>
              </a:spcBef>
              <a:spcAft>
                <a:spcPts val="0"/>
              </a:spcAft>
              <a:defRPr/>
            </a:lvl4pPr>
            <a:lvl5pPr>
              <a:lnSpc>
                <a:spcPct val="120000"/>
              </a:lnSpc>
              <a:spcBef>
                <a:spcPts val="80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2618008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Side-by-Side Content">
    <p:spTree>
      <p:nvGrpSpPr>
        <p:cNvPr id="1" name=""/>
        <p:cNvGrpSpPr/>
        <p:nvPr/>
      </p:nvGrpSpPr>
      <p:grpSpPr>
        <a:xfrm>
          <a:off x="0" y="0"/>
          <a:ext cx="0" cy="0"/>
          <a:chOff x="0" y="0"/>
          <a:chExt cx="0" cy="0"/>
        </a:xfrm>
      </p:grpSpPr>
      <p:sp>
        <p:nvSpPr>
          <p:cNvPr id="3" name="Text Placeholder 1"/>
          <p:cNvSpPr>
            <a:spLocks noGrp="1"/>
          </p:cNvSpPr>
          <p:nvPr>
            <p:ph type="body" idx="12" hasCustomPrompt="1"/>
          </p:nvPr>
        </p:nvSpPr>
        <p:spPr>
          <a:xfrm>
            <a:off x="457200" y="1554163"/>
            <a:ext cx="3932238" cy="280077"/>
          </a:xfrm>
        </p:spPr>
        <p:txBody>
          <a:bodyPr wrap="square"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3" name="Text Placeholder 2"/>
          <p:cNvSpPr>
            <a:spLocks noGrp="1"/>
          </p:cNvSpPr>
          <p:nvPr>
            <p:ph type="body" idx="13" hasCustomPrompt="1"/>
          </p:nvPr>
        </p:nvSpPr>
        <p:spPr>
          <a:xfrm>
            <a:off x="457200" y="1791907"/>
            <a:ext cx="3932238"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Subtitle — Arial 12pt.</a:t>
            </a:r>
          </a:p>
        </p:txBody>
      </p:sp>
      <p:sp>
        <p:nvSpPr>
          <p:cNvPr id="5" name="Text Placeholder 3"/>
          <p:cNvSpPr>
            <a:spLocks noGrp="1"/>
          </p:cNvSpPr>
          <p:nvPr>
            <p:ph type="body" sz="quarter" idx="14" hasCustomPrompt="1"/>
          </p:nvPr>
        </p:nvSpPr>
        <p:spPr>
          <a:xfrm>
            <a:off x="4752805" y="1554163"/>
            <a:ext cx="3931920"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4" name="Text Placeholder 4"/>
          <p:cNvSpPr>
            <a:spLocks noGrp="1"/>
          </p:cNvSpPr>
          <p:nvPr>
            <p:ph type="body" sz="quarter" idx="15" hasCustomPrompt="1"/>
          </p:nvPr>
        </p:nvSpPr>
        <p:spPr>
          <a:xfrm>
            <a:off x="4752805" y="1791907"/>
            <a:ext cx="3931920"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Subtitle — Arial 12pt.</a:t>
            </a:r>
          </a:p>
        </p:txBody>
      </p:sp>
      <p:sp>
        <p:nvSpPr>
          <p:cNvPr id="4" name="Content Placeholder 1"/>
          <p:cNvSpPr>
            <a:spLocks noGrp="1"/>
          </p:cNvSpPr>
          <p:nvPr>
            <p:ph sz="half" idx="1"/>
          </p:nvPr>
        </p:nvSpPr>
        <p:spPr>
          <a:xfrm>
            <a:off x="457200" y="2011363"/>
            <a:ext cx="3932238" cy="4068762"/>
          </a:xfrm>
        </p:spPr>
        <p:txBody>
          <a:bodyPr/>
          <a:lstStyle>
            <a:lvl1pPr>
              <a:lnSpc>
                <a:spcPct val="120000"/>
              </a:lnSpc>
              <a:spcBef>
                <a:spcPts val="1200"/>
              </a:spcBef>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sz="quarter" idx="2"/>
          </p:nvPr>
        </p:nvSpPr>
        <p:spPr>
          <a:xfrm>
            <a:off x="4752805" y="2011363"/>
            <a:ext cx="3931920" cy="4068762"/>
          </a:xfrm>
        </p:spPr>
        <p:txBody>
          <a:bodyPr/>
          <a:lstStyle>
            <a:lvl1pPr>
              <a:lnSpc>
                <a:spcPct val="120000"/>
              </a:lnSpc>
              <a:spcBef>
                <a:spcPts val="1200"/>
              </a:spcBef>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2"/>
          <p:cNvSpPr>
            <a:spLocks noGrp="1"/>
          </p:cNvSpPr>
          <p:nvPr>
            <p:ph type="title" hasCustomPrompt="1"/>
          </p:nvPr>
        </p:nvSpPr>
        <p:spPr>
          <a:xfrm>
            <a:off x="457200" y="731520"/>
            <a:ext cx="8220456" cy="307777"/>
          </a:xfrm>
        </p:spPr>
        <p:txBody>
          <a:bodyPr/>
          <a:lstStyle>
            <a:lvl1pPr>
              <a:defRPr baseline="0"/>
            </a:lvl1pPr>
          </a:lstStyle>
          <a:p>
            <a:r>
              <a:rPr lang="en-US" dirty="0"/>
              <a:t>Click to add title</a:t>
            </a:r>
          </a:p>
        </p:txBody>
      </p:sp>
    </p:spTree>
    <p:extLst>
      <p:ext uri="{BB962C8B-B14F-4D97-AF65-F5344CB8AC3E}">
        <p14:creationId xmlns:p14="http://schemas.microsoft.com/office/powerpoint/2010/main" val="715278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Rows Content">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8220456"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3" name="Text Placeholder 2"/>
          <p:cNvSpPr>
            <a:spLocks noGrp="1"/>
          </p:cNvSpPr>
          <p:nvPr>
            <p:ph type="body" idx="2" hasCustomPrompt="1"/>
          </p:nvPr>
        </p:nvSpPr>
        <p:spPr>
          <a:xfrm>
            <a:off x="457200" y="1791907"/>
            <a:ext cx="8220456" cy="240066"/>
          </a:xfrm>
        </p:spPr>
        <p:txBody>
          <a:bodyPr anchor="t" anchorCtr="0">
            <a:spAutoFit/>
          </a:bodyPr>
          <a:lstStyle>
            <a:lvl1pPr marL="0" indent="0">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Subtitle — Arial 12pt.</a:t>
            </a:r>
          </a:p>
        </p:txBody>
      </p:sp>
      <p:sp>
        <p:nvSpPr>
          <p:cNvPr id="4" name="Content Placeholder 1"/>
          <p:cNvSpPr>
            <a:spLocks noGrp="1"/>
          </p:cNvSpPr>
          <p:nvPr>
            <p:ph sz="half" idx="12"/>
          </p:nvPr>
        </p:nvSpPr>
        <p:spPr>
          <a:xfrm>
            <a:off x="457200" y="2011363"/>
            <a:ext cx="8220456" cy="164592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p:cNvSpPr>
            <a:spLocks noGrp="1"/>
          </p:cNvSpPr>
          <p:nvPr>
            <p:ph type="body" idx="3" hasCustomPrompt="1"/>
          </p:nvPr>
        </p:nvSpPr>
        <p:spPr>
          <a:xfrm>
            <a:off x="457200" y="3906400"/>
            <a:ext cx="8220456"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7" name="Text Placeholder 4"/>
          <p:cNvSpPr>
            <a:spLocks noGrp="1"/>
          </p:cNvSpPr>
          <p:nvPr>
            <p:ph type="body" idx="4" hasCustomPrompt="1"/>
          </p:nvPr>
        </p:nvSpPr>
        <p:spPr>
          <a:xfrm>
            <a:off x="457200" y="4161477"/>
            <a:ext cx="8220456" cy="240066"/>
          </a:xfrm>
        </p:spPr>
        <p:txBody>
          <a:bodyPr anchor="t" anchorCtr="0">
            <a:spAutoFit/>
          </a:bodyPr>
          <a:lstStyle>
            <a:lvl1pPr marL="0" indent="0">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Subtitle — Arial 12pt.</a:t>
            </a:r>
          </a:p>
        </p:txBody>
      </p:sp>
      <p:sp>
        <p:nvSpPr>
          <p:cNvPr id="16" name="Content Placeholder 2"/>
          <p:cNvSpPr>
            <a:spLocks noGrp="1"/>
          </p:cNvSpPr>
          <p:nvPr>
            <p:ph sz="half" idx="13"/>
          </p:nvPr>
        </p:nvSpPr>
        <p:spPr>
          <a:xfrm>
            <a:off x="457200" y="4381183"/>
            <a:ext cx="8220456" cy="164592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3639604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on-a-Page Content">
    <p:spTree>
      <p:nvGrpSpPr>
        <p:cNvPr id="1" name=""/>
        <p:cNvGrpSpPr/>
        <p:nvPr/>
      </p:nvGrpSpPr>
      <p:grpSpPr>
        <a:xfrm>
          <a:off x="0" y="0"/>
          <a:ext cx="0" cy="0"/>
          <a:chOff x="0" y="0"/>
          <a:chExt cx="0" cy="0"/>
        </a:xfrm>
      </p:grpSpPr>
      <p:sp>
        <p:nvSpPr>
          <p:cNvPr id="9" name="Text Placeholder 1"/>
          <p:cNvSpPr>
            <a:spLocks noGrp="1"/>
          </p:cNvSpPr>
          <p:nvPr>
            <p:ph type="body" idx="1" hasCustomPrompt="1"/>
          </p:nvPr>
        </p:nvSpPr>
        <p:spPr>
          <a:xfrm>
            <a:off x="457200" y="1556214"/>
            <a:ext cx="2542032" cy="258532"/>
          </a:xfrm>
        </p:spPr>
        <p:txBody>
          <a:bodyPr anchor="t" anchorCtr="0">
            <a:spAutoFit/>
          </a:bodyPr>
          <a:lstStyle>
            <a:lvl1pPr marL="0" indent="0">
              <a:lnSpc>
                <a:spcPct val="120000"/>
              </a:lnSpc>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14</a:t>
            </a:r>
          </a:p>
        </p:txBody>
      </p:sp>
      <p:sp>
        <p:nvSpPr>
          <p:cNvPr id="10" name="Text Placeholder 2"/>
          <p:cNvSpPr>
            <a:spLocks noGrp="1"/>
          </p:cNvSpPr>
          <p:nvPr>
            <p:ph type="body" idx="2" hasCustomPrompt="1"/>
          </p:nvPr>
        </p:nvSpPr>
        <p:spPr>
          <a:xfrm>
            <a:off x="457200" y="1793958"/>
            <a:ext cx="2542032" cy="221599"/>
          </a:xfrm>
        </p:spPr>
        <p:txBody>
          <a:bodyPr anchor="t" anchorCtr="0">
            <a:spAutoFit/>
          </a:bodyPr>
          <a:lstStyle>
            <a:lvl1pPr marL="0" indent="0">
              <a:lnSpc>
                <a:spcPct val="120000"/>
              </a:lnSpc>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Subtitle – Arial 12</a:t>
            </a:r>
          </a:p>
        </p:txBody>
      </p:sp>
      <p:sp>
        <p:nvSpPr>
          <p:cNvPr id="18" name="Content Placeholder 1"/>
          <p:cNvSpPr>
            <a:spLocks noGrp="1"/>
          </p:cNvSpPr>
          <p:nvPr userDrawn="1">
            <p:ph sz="half" idx="12"/>
          </p:nvPr>
        </p:nvSpPr>
        <p:spPr>
          <a:xfrm>
            <a:off x="457200"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p:cNvSpPr>
            <a:spLocks noGrp="1"/>
          </p:cNvSpPr>
          <p:nvPr>
            <p:ph type="body" idx="3" hasCustomPrompt="1"/>
          </p:nvPr>
        </p:nvSpPr>
        <p:spPr>
          <a:xfrm>
            <a:off x="3293852" y="1556214"/>
            <a:ext cx="2542032" cy="280077"/>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14</a:t>
            </a:r>
          </a:p>
        </p:txBody>
      </p:sp>
      <p:sp>
        <p:nvSpPr>
          <p:cNvPr id="12" name="Text Placeholder 4"/>
          <p:cNvSpPr>
            <a:spLocks noGrp="1"/>
          </p:cNvSpPr>
          <p:nvPr>
            <p:ph type="body" idx="4" hasCustomPrompt="1"/>
          </p:nvPr>
        </p:nvSpPr>
        <p:spPr>
          <a:xfrm>
            <a:off x="3293852" y="1793958"/>
            <a:ext cx="2542032" cy="240066"/>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Arial 12</a:t>
            </a:r>
          </a:p>
        </p:txBody>
      </p:sp>
      <p:sp>
        <p:nvSpPr>
          <p:cNvPr id="19" name="Content Placeholder 2"/>
          <p:cNvSpPr>
            <a:spLocks noGrp="1"/>
          </p:cNvSpPr>
          <p:nvPr userDrawn="1">
            <p:ph sz="half" idx="13"/>
          </p:nvPr>
        </p:nvSpPr>
        <p:spPr>
          <a:xfrm>
            <a:off x="3293852"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5"/>
          <p:cNvSpPr>
            <a:spLocks noGrp="1"/>
          </p:cNvSpPr>
          <p:nvPr>
            <p:ph type="body" idx="5" hasCustomPrompt="1"/>
          </p:nvPr>
        </p:nvSpPr>
        <p:spPr>
          <a:xfrm>
            <a:off x="6120444" y="1556214"/>
            <a:ext cx="2542032" cy="280077"/>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14</a:t>
            </a:r>
          </a:p>
        </p:txBody>
      </p:sp>
      <p:sp>
        <p:nvSpPr>
          <p:cNvPr id="14" name="Text Placeholder 6"/>
          <p:cNvSpPr>
            <a:spLocks noGrp="1"/>
          </p:cNvSpPr>
          <p:nvPr>
            <p:ph type="body" idx="6" hasCustomPrompt="1"/>
          </p:nvPr>
        </p:nvSpPr>
        <p:spPr>
          <a:xfrm>
            <a:off x="6120444" y="1793958"/>
            <a:ext cx="2542032" cy="240066"/>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Arial 12</a:t>
            </a:r>
          </a:p>
        </p:txBody>
      </p:sp>
      <p:sp>
        <p:nvSpPr>
          <p:cNvPr id="20" name="Content Placeholder 3"/>
          <p:cNvSpPr>
            <a:spLocks noGrp="1"/>
          </p:cNvSpPr>
          <p:nvPr>
            <p:ph sz="half" idx="14"/>
          </p:nvPr>
        </p:nvSpPr>
        <p:spPr>
          <a:xfrm>
            <a:off x="6120444"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1440496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on-a-Page Content">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3931920" cy="184666"/>
          </a:xfrm>
        </p:spPr>
        <p:txBody>
          <a:bodyPr anchor="t" anchorCtr="0">
            <a:noAutofit/>
          </a:bodyPr>
          <a:lstStyle>
            <a:lvl1pPr marL="0" indent="0">
              <a:lnSpc>
                <a:spcPct val="120000"/>
              </a:lnSpc>
              <a:spcAft>
                <a:spcPts val="0"/>
              </a:spcAft>
              <a:buNone/>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11</a:t>
            </a:r>
          </a:p>
        </p:txBody>
      </p:sp>
      <p:sp>
        <p:nvSpPr>
          <p:cNvPr id="13" name="Text Placeholder 2"/>
          <p:cNvSpPr>
            <a:spLocks noGrp="1"/>
          </p:cNvSpPr>
          <p:nvPr>
            <p:ph type="body" idx="2" hasCustomPrompt="1"/>
          </p:nvPr>
        </p:nvSpPr>
        <p:spPr>
          <a:xfrm>
            <a:off x="457200" y="1749803"/>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4" name="Content Placeholder 1"/>
          <p:cNvSpPr>
            <a:spLocks noGrp="1"/>
          </p:cNvSpPr>
          <p:nvPr>
            <p:ph sz="half" idx="12"/>
          </p:nvPr>
        </p:nvSpPr>
        <p:spPr>
          <a:xfrm>
            <a:off x="457200" y="1911346"/>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3"/>
          <p:cNvSpPr>
            <a:spLocks noGrp="1"/>
          </p:cNvSpPr>
          <p:nvPr>
            <p:ph type="body" sz="quarter" idx="3" hasCustomPrompt="1"/>
          </p:nvPr>
        </p:nvSpPr>
        <p:spPr>
          <a:xfrm>
            <a:off x="4744179" y="1554163"/>
            <a:ext cx="3931920"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a:p>
            <a:pPr lvl="0"/>
            <a:endParaRPr lang="en-US" dirty="0"/>
          </a:p>
        </p:txBody>
      </p:sp>
      <p:sp>
        <p:nvSpPr>
          <p:cNvPr id="24" name="Text Placeholder 4"/>
          <p:cNvSpPr>
            <a:spLocks noGrp="1"/>
          </p:cNvSpPr>
          <p:nvPr>
            <p:ph type="body" idx="4" hasCustomPrompt="1"/>
          </p:nvPr>
        </p:nvSpPr>
        <p:spPr>
          <a:xfrm>
            <a:off x="4744179" y="1749803"/>
            <a:ext cx="3931920" cy="164592"/>
          </a:xfrm>
        </p:spPr>
        <p:txBody>
          <a:bodyPr anchor="t" anchorCtr="0">
            <a:noAutofit/>
          </a:bodyPr>
          <a:lstStyle>
            <a:lvl1pPr marL="0" indent="0">
              <a:lnSpc>
                <a:spcPct val="120000"/>
              </a:lnSpc>
              <a:spcAft>
                <a:spcPts val="0"/>
              </a:spcAft>
              <a:buNone/>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Subtitle – Arial 9</a:t>
            </a:r>
          </a:p>
        </p:txBody>
      </p:sp>
      <p:sp>
        <p:nvSpPr>
          <p:cNvPr id="23" name="Content Placeholder 2"/>
          <p:cNvSpPr>
            <a:spLocks noGrp="1"/>
          </p:cNvSpPr>
          <p:nvPr>
            <p:ph sz="half" idx="13"/>
          </p:nvPr>
        </p:nvSpPr>
        <p:spPr>
          <a:xfrm>
            <a:off x="4744179" y="1911346"/>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5"/>
          <p:cNvSpPr>
            <a:spLocks noGrp="1"/>
          </p:cNvSpPr>
          <p:nvPr>
            <p:ph type="body" idx="5" hasCustomPrompt="1"/>
          </p:nvPr>
        </p:nvSpPr>
        <p:spPr>
          <a:xfrm>
            <a:off x="457200" y="3906400"/>
            <a:ext cx="3931920" cy="184666"/>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dirty="0" smtClean="0">
                <a:solidFill>
                  <a:schemeClr val="tx1"/>
                </a:solidFill>
              </a:defRPr>
            </a:lvl1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17" name="Text Placeholder 6"/>
          <p:cNvSpPr>
            <a:spLocks noGrp="1"/>
          </p:cNvSpPr>
          <p:nvPr>
            <p:ph type="body" idx="6" hasCustomPrompt="1"/>
          </p:nvPr>
        </p:nvSpPr>
        <p:spPr>
          <a:xfrm>
            <a:off x="457200" y="4105168"/>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16" name="Content Placeholder 3"/>
          <p:cNvSpPr>
            <a:spLocks noGrp="1"/>
          </p:cNvSpPr>
          <p:nvPr>
            <p:ph sz="half" idx="14"/>
          </p:nvPr>
        </p:nvSpPr>
        <p:spPr>
          <a:xfrm>
            <a:off x="457200" y="4270248"/>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7"/>
          <p:cNvSpPr>
            <a:spLocks noGrp="1"/>
          </p:cNvSpPr>
          <p:nvPr>
            <p:ph type="body" idx="7" hasCustomPrompt="1"/>
          </p:nvPr>
        </p:nvSpPr>
        <p:spPr>
          <a:xfrm>
            <a:off x="4744179" y="3906400"/>
            <a:ext cx="3931920" cy="184666"/>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dirty="0" smtClean="0">
                <a:solidFill>
                  <a:schemeClr val="tx1"/>
                </a:solidFill>
              </a:defRPr>
            </a:lvl1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7" name="Text Placeholder 8"/>
          <p:cNvSpPr>
            <a:spLocks noGrp="1"/>
          </p:cNvSpPr>
          <p:nvPr>
            <p:ph type="body" idx="8" hasCustomPrompt="1"/>
          </p:nvPr>
        </p:nvSpPr>
        <p:spPr>
          <a:xfrm>
            <a:off x="4744179" y="4105168"/>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6" name="Content Placeholder 4"/>
          <p:cNvSpPr>
            <a:spLocks noGrp="1"/>
          </p:cNvSpPr>
          <p:nvPr>
            <p:ph sz="half" idx="15"/>
          </p:nvPr>
        </p:nvSpPr>
        <p:spPr>
          <a:xfrm>
            <a:off x="4744179" y="4270248"/>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838829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x-on-a-Page Content">
    <p:spTree>
      <p:nvGrpSpPr>
        <p:cNvPr id="1" name=""/>
        <p:cNvGrpSpPr/>
        <p:nvPr/>
      </p:nvGrpSpPr>
      <p:grpSpPr>
        <a:xfrm>
          <a:off x="0" y="0"/>
          <a:ext cx="0" cy="0"/>
          <a:chOff x="0" y="0"/>
          <a:chExt cx="0" cy="0"/>
        </a:xfrm>
      </p:grpSpPr>
      <p:sp>
        <p:nvSpPr>
          <p:cNvPr id="22" name="Text Placeholder 3"/>
          <p:cNvSpPr>
            <a:spLocks noGrp="1"/>
          </p:cNvSpPr>
          <p:nvPr>
            <p:ph type="body" sz="quarter" idx="3" hasCustomPrompt="1"/>
          </p:nvPr>
        </p:nvSpPr>
        <p:spPr>
          <a:xfrm>
            <a:off x="3291840" y="1554163"/>
            <a:ext cx="2542032" cy="182880"/>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4" name="Text Placeholder 4"/>
          <p:cNvSpPr>
            <a:spLocks noGrp="1"/>
          </p:cNvSpPr>
          <p:nvPr>
            <p:ph type="body" idx="4" hasCustomPrompt="1"/>
          </p:nvPr>
        </p:nvSpPr>
        <p:spPr>
          <a:xfrm>
            <a:off x="3291840" y="1746187"/>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3" name="Content Placeholder 2"/>
          <p:cNvSpPr>
            <a:spLocks noGrp="1"/>
          </p:cNvSpPr>
          <p:nvPr>
            <p:ph sz="half" idx="13"/>
          </p:nvPr>
        </p:nvSpPr>
        <p:spPr>
          <a:xfrm>
            <a:off x="3291840" y="191077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5"/>
          <p:cNvSpPr>
            <a:spLocks noGrp="1"/>
          </p:cNvSpPr>
          <p:nvPr>
            <p:ph type="body" idx="5" hasCustomPrompt="1"/>
          </p:nvPr>
        </p:nvSpPr>
        <p:spPr>
          <a:xfrm>
            <a:off x="457200"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17" name="Text Placeholder 6"/>
          <p:cNvSpPr>
            <a:spLocks noGrp="1"/>
          </p:cNvSpPr>
          <p:nvPr>
            <p:ph type="body" idx="6" hasCustomPrompt="1"/>
          </p:nvPr>
        </p:nvSpPr>
        <p:spPr>
          <a:xfrm>
            <a:off x="457200"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16" name="Content Placeholder 3"/>
          <p:cNvSpPr>
            <a:spLocks noGrp="1"/>
          </p:cNvSpPr>
          <p:nvPr>
            <p:ph sz="half" idx="14"/>
          </p:nvPr>
        </p:nvSpPr>
        <p:spPr>
          <a:xfrm>
            <a:off x="457200"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7"/>
          <p:cNvSpPr>
            <a:spLocks noGrp="1"/>
          </p:cNvSpPr>
          <p:nvPr>
            <p:ph type="body" idx="7" hasCustomPrompt="1"/>
          </p:nvPr>
        </p:nvSpPr>
        <p:spPr>
          <a:xfrm>
            <a:off x="3291840"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7" name="Text Placeholder 8"/>
          <p:cNvSpPr>
            <a:spLocks noGrp="1"/>
          </p:cNvSpPr>
          <p:nvPr>
            <p:ph type="body" idx="8" hasCustomPrompt="1"/>
          </p:nvPr>
        </p:nvSpPr>
        <p:spPr>
          <a:xfrm>
            <a:off x="3291840"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6" name="Content Placeholder 4"/>
          <p:cNvSpPr>
            <a:spLocks noGrp="1"/>
          </p:cNvSpPr>
          <p:nvPr>
            <p:ph sz="half" idx="15"/>
          </p:nvPr>
        </p:nvSpPr>
        <p:spPr>
          <a:xfrm>
            <a:off x="3291840"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9"/>
          <p:cNvSpPr>
            <a:spLocks noGrp="1"/>
          </p:cNvSpPr>
          <p:nvPr>
            <p:ph type="body" sz="quarter" idx="16" hasCustomPrompt="1"/>
          </p:nvPr>
        </p:nvSpPr>
        <p:spPr>
          <a:xfrm>
            <a:off x="6117336" y="1554163"/>
            <a:ext cx="2542032" cy="182880"/>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b="1" baseline="0" smtClean="0">
                <a:solidFill>
                  <a:schemeClr val="tx1"/>
                </a:solidFill>
              </a:defRPr>
            </a:lvl1pPr>
            <a:lvl2pPr>
              <a:defRPr lang="en-US" sz="2000" b="1" dirty="0" smtClean="0"/>
            </a:lvl2pPr>
            <a:lvl3pPr>
              <a:defRPr lang="en-US" sz="1800" b="1" dirty="0" smtClean="0"/>
            </a:lvl3pPr>
            <a:lvl4pPr>
              <a:defRPr lang="en-US" b="1" dirty="0" smtClean="0"/>
            </a:lvl4pPr>
            <a:lvl5pPr>
              <a:defRPr lang="en-US" b="1" dirty="0"/>
            </a:lvl5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30" name="Text Placeholder 10"/>
          <p:cNvSpPr>
            <a:spLocks noGrp="1"/>
          </p:cNvSpPr>
          <p:nvPr>
            <p:ph type="body" idx="17" hasCustomPrompt="1"/>
          </p:nvPr>
        </p:nvSpPr>
        <p:spPr>
          <a:xfrm>
            <a:off x="6117336" y="1746187"/>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31" name="Content Placeholder 5"/>
          <p:cNvSpPr>
            <a:spLocks noGrp="1"/>
          </p:cNvSpPr>
          <p:nvPr>
            <p:ph sz="half" idx="18"/>
          </p:nvPr>
        </p:nvSpPr>
        <p:spPr>
          <a:xfrm>
            <a:off x="6117336" y="191077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11"/>
          <p:cNvSpPr>
            <a:spLocks noGrp="1"/>
          </p:cNvSpPr>
          <p:nvPr>
            <p:ph type="body" idx="19" hasCustomPrompt="1"/>
          </p:nvPr>
        </p:nvSpPr>
        <p:spPr>
          <a:xfrm>
            <a:off x="6117336"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33" name="Text Placeholder 12"/>
          <p:cNvSpPr>
            <a:spLocks noGrp="1"/>
          </p:cNvSpPr>
          <p:nvPr>
            <p:ph type="body" idx="20" hasCustomPrompt="1"/>
          </p:nvPr>
        </p:nvSpPr>
        <p:spPr>
          <a:xfrm>
            <a:off x="6117336"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34" name="Content Placeholder 6"/>
          <p:cNvSpPr>
            <a:spLocks noGrp="1"/>
          </p:cNvSpPr>
          <p:nvPr>
            <p:ph sz="half" idx="21"/>
          </p:nvPr>
        </p:nvSpPr>
        <p:spPr>
          <a:xfrm>
            <a:off x="6117336"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
          <p:cNvSpPr>
            <a:spLocks noGrp="1"/>
          </p:cNvSpPr>
          <p:nvPr>
            <p:ph type="body" idx="1" hasCustomPrompt="1"/>
          </p:nvPr>
        </p:nvSpPr>
        <p:spPr>
          <a:xfrm>
            <a:off x="457200" y="1554163"/>
            <a:ext cx="2542032" cy="184666"/>
          </a:xfrm>
        </p:spPr>
        <p:txBody>
          <a:bodyPr anchor="t" anchorCtr="0">
            <a:noAutofit/>
          </a:bodyPr>
          <a:lstStyle>
            <a:lvl1pPr marL="0" indent="0">
              <a:lnSpc>
                <a:spcPct val="120000"/>
              </a:lnSpc>
              <a:spcAft>
                <a:spcPts val="0"/>
              </a:spcAft>
              <a:buNone/>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11</a:t>
            </a:r>
          </a:p>
        </p:txBody>
      </p:sp>
      <p:sp>
        <p:nvSpPr>
          <p:cNvPr id="28" name="Text Placeholder 2"/>
          <p:cNvSpPr>
            <a:spLocks noGrp="1"/>
          </p:cNvSpPr>
          <p:nvPr>
            <p:ph type="body" idx="2" hasCustomPrompt="1"/>
          </p:nvPr>
        </p:nvSpPr>
        <p:spPr>
          <a:xfrm>
            <a:off x="457200" y="1749803"/>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9" name="Content Placeholder 1"/>
          <p:cNvSpPr>
            <a:spLocks noGrp="1"/>
          </p:cNvSpPr>
          <p:nvPr>
            <p:ph sz="half" idx="12"/>
          </p:nvPr>
        </p:nvSpPr>
        <p:spPr>
          <a:xfrm>
            <a:off x="457200" y="1911346"/>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1525746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34125668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_Subtitle">
    <p:spTree>
      <p:nvGrpSpPr>
        <p:cNvPr id="1" name=""/>
        <p:cNvGrpSpPr/>
        <p:nvPr/>
      </p:nvGrpSpPr>
      <p:grpSpPr>
        <a:xfrm>
          <a:off x="0" y="0"/>
          <a:ext cx="0" cy="0"/>
          <a:chOff x="0" y="0"/>
          <a:chExt cx="0" cy="0"/>
        </a:xfrm>
      </p:grpSpPr>
      <p:sp>
        <p:nvSpPr>
          <p:cNvPr id="6" name="Text Placeholder FN"/>
          <p:cNvSpPr>
            <a:spLocks noGrp="1"/>
          </p:cNvSpPr>
          <p:nvPr>
            <p:ph type="ftr" sz="quarter" idx="3" hasCustomPrompt="1"/>
          </p:nvPr>
        </p:nvSpPr>
        <p:spPr>
          <a:xfrm>
            <a:off x="457200" y="6320784"/>
            <a:ext cx="8001000" cy="182880"/>
          </a:xfrm>
        </p:spPr>
        <p:txBody>
          <a:bodyPr vert="horz" lIns="0" tIns="0" rIns="0" bIns="18288" rtlCol="0" anchor="b" anchorCtr="0">
            <a:spAutoFit/>
          </a:bodyPr>
          <a:lstStyle>
            <a:lvl1pPr>
              <a:defRPr lang="en-US" sz="800" b="1" baseline="0" smtClean="0"/>
            </a:lvl1pPr>
          </a:lstStyle>
          <a:p>
            <a:pPr>
              <a:lnSpc>
                <a:spcPct val="90000"/>
              </a:lnSpc>
              <a:buClr>
                <a:srgbClr val="58595B"/>
              </a:buClr>
              <a:buFont typeface="+mj-lt"/>
              <a:buNone/>
            </a:pPr>
            <a:r>
              <a:rPr lang="en-US" dirty="0"/>
              <a:t>Sources</a:t>
            </a:r>
          </a:p>
          <a:p>
            <a:pPr>
              <a:lnSpc>
                <a:spcPct val="90000"/>
              </a:lnSpc>
              <a:buClr>
                <a:srgbClr val="58595B"/>
              </a:buClr>
              <a:buFont typeface="+mj-lt"/>
              <a:buNone/>
            </a:pPr>
            <a:r>
              <a:rPr lang="en-US" dirty="0"/>
              <a:t>1. Footnotes</a:t>
            </a:r>
          </a:p>
        </p:txBody>
      </p:sp>
      <p:sp>
        <p:nvSpPr>
          <p:cNvPr id="4" name="Text Placeholder 3"/>
          <p:cNvSpPr>
            <a:spLocks noGrp="1"/>
          </p:cNvSpPr>
          <p:nvPr>
            <p:ph type="body" sz="quarter" idx="10" hasCustomPrompt="1"/>
          </p:nvPr>
        </p:nvSpPr>
        <p:spPr>
          <a:xfrm>
            <a:off x="457199" y="1097280"/>
            <a:ext cx="8220456" cy="246888"/>
          </a:xfrm>
        </p:spPr>
        <p:txBody>
          <a:bodyPr/>
          <a:lstStyle>
            <a:lvl1pPr>
              <a:lnSpc>
                <a:spcPct val="100000"/>
              </a:lnSpc>
              <a:spcBef>
                <a:spcPts val="1000"/>
              </a:spcBef>
              <a:spcAft>
                <a:spcPts val="600"/>
              </a:spcAft>
              <a:defRPr sz="1600"/>
            </a:lvl1pPr>
          </a:lstStyle>
          <a:p>
            <a:pPr lvl="0"/>
            <a:r>
              <a:rPr lang="en-US" dirty="0"/>
              <a:t>Click to Add Optional Slide Subtitle</a:t>
            </a:r>
          </a:p>
        </p:txBody>
      </p:sp>
      <p:sp>
        <p:nvSpPr>
          <p:cNvPr id="5"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3899217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pic>
        <p:nvPicPr>
          <p:cNvPr id="6" name="Picture 2"/>
          <p:cNvPicPr>
            <a:picLocks noChangeArrowheads="1"/>
          </p:cNvPicPr>
          <p:nvPr userDrawn="1"/>
        </p:nvPicPr>
        <p:blipFill>
          <a:blip r:embed="rId3" cstate="screen">
            <a:extLst>
              <a:ext uri="{28A0092B-C50C-407E-A947-70E740481C1C}">
                <a14:useLocalDpi xmlns:a14="http://schemas.microsoft.com/office/drawing/2010/main"/>
              </a:ext>
            </a:extLst>
          </a:blip>
          <a:stretch>
            <a:fillRect/>
          </a:stretch>
        </p:blipFill>
        <p:spPr bwMode="auto">
          <a:xfrm>
            <a:off x="0"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sp>
        <p:nvSpPr>
          <p:cNvPr id="8"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Tree>
    <p:extLst>
      <p:ext uri="{BB962C8B-B14F-4D97-AF65-F5344CB8AC3E}">
        <p14:creationId xmlns:p14="http://schemas.microsoft.com/office/powerpoint/2010/main" val="1227695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5630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2" descr="E:\Internal\MSIM Template (8517847)\img_multimedia\BUILDINGCROP.jpg"/>
          <p:cNvPicPr>
            <a:picLocks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9"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pic>
        <p:nvPicPr>
          <p:cNvPr id="7" name="Picture 6"/>
          <p:cNvPicPr>
            <a:picLocks noChangeAspect="1"/>
          </p:cNvPicPr>
          <p:nvPr userDrawn="1"/>
        </p:nvPicPr>
        <p:blipFill>
          <a:blip r:embed="rId3" cstate="screen">
            <a:lum bright="100000"/>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spTree>
    <p:extLst>
      <p:ext uri="{BB962C8B-B14F-4D97-AF65-F5344CB8AC3E}">
        <p14:creationId xmlns:p14="http://schemas.microsoft.com/office/powerpoint/2010/main" val="3141620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6" name="Picture 2"/>
          <p:cNvPicPr>
            <a:picLocks noChangeArrowheads="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0"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sp>
        <p:nvSpPr>
          <p:cNvPr id="8"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pic>
        <p:nvPicPr>
          <p:cNvPr id="7" name="Picture 6"/>
          <p:cNvPicPr>
            <a:picLocks noChangeAspect="1"/>
          </p:cNvPicPr>
          <p:nvPr userDrawn="1"/>
        </p:nvPicPr>
        <p:blipFill>
          <a:blip r:embed="rId3" cstate="screen">
            <a:lum bright="100000"/>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spTree>
    <p:extLst>
      <p:ext uri="{BB962C8B-B14F-4D97-AF65-F5344CB8AC3E}">
        <p14:creationId xmlns:p14="http://schemas.microsoft.com/office/powerpoint/2010/main" val="23213918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pic>
        <p:nvPicPr>
          <p:cNvPr id="6" name="Picture 2"/>
          <p:cNvPicPr preferRelativeResize="0">
            <a:picLocks noChangeArrowheads="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0"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8"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pic>
        <p:nvPicPr>
          <p:cNvPr id="9" name="Picture 8"/>
          <p:cNvPicPr>
            <a:picLocks noChangeAspect="1"/>
          </p:cNvPicPr>
          <p:nvPr userDrawn="1"/>
        </p:nvPicPr>
        <p:blipFill>
          <a:blip r:embed="rId3" cstate="screen">
            <a:lum bright="100000"/>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spTree>
    <p:extLst>
      <p:ext uri="{BB962C8B-B14F-4D97-AF65-F5344CB8AC3E}">
        <p14:creationId xmlns:p14="http://schemas.microsoft.com/office/powerpoint/2010/main" val="1259653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xt Only Title Slide">
    <p:spTree>
      <p:nvGrpSpPr>
        <p:cNvPr id="1" name=""/>
        <p:cNvGrpSpPr/>
        <p:nvPr/>
      </p:nvGrpSpPr>
      <p:grpSpPr>
        <a:xfrm>
          <a:off x="0" y="0"/>
          <a:ext cx="0" cy="0"/>
          <a:chOff x="0" y="0"/>
          <a:chExt cx="0" cy="0"/>
        </a:xfrm>
      </p:grpSpPr>
      <p:sp>
        <p:nvSpPr>
          <p:cNvPr id="9" name="Text Placeholder 2"/>
          <p:cNvSpPr>
            <a:spLocks noGrp="1"/>
          </p:cNvSpPr>
          <p:nvPr>
            <p:ph type="body" sz="quarter" idx="11" hasCustomPrompt="1"/>
          </p:nvPr>
        </p:nvSpPr>
        <p:spPr>
          <a:xfrm>
            <a:off x="457200" y="3575304"/>
            <a:ext cx="8138160" cy="1133856"/>
          </a:xfrm>
        </p:spPr>
        <p:txBody>
          <a:bodyPr tIns="45720" rIns="82296" bIns="45720" anchor="b" anchorCtr="0"/>
          <a:lstStyle>
            <a:lvl1pPr>
              <a:lnSpc>
                <a:spcPct val="100000"/>
              </a:lnSpc>
              <a:spcBef>
                <a:spcPts val="0"/>
              </a:spcBef>
              <a:defRPr sz="30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7" name="Text Placeholder 6"/>
          <p:cNvSpPr>
            <a:spLocks noGrp="1"/>
          </p:cNvSpPr>
          <p:nvPr>
            <p:ph type="body" sz="quarter" idx="13" hasCustomPrompt="1"/>
          </p:nvPr>
        </p:nvSpPr>
        <p:spPr>
          <a:xfrm>
            <a:off x="457200" y="4882896"/>
            <a:ext cx="8138160" cy="612648"/>
          </a:xfrm>
        </p:spPr>
        <p:txBody>
          <a:bodyPr/>
          <a:lstStyle>
            <a:lvl1pPr>
              <a:spcBef>
                <a:spcPts val="200"/>
              </a:spcBef>
              <a:defRPr sz="1800"/>
            </a:lvl1pPr>
          </a:lstStyle>
          <a:p>
            <a:pPr lvl="0"/>
            <a:r>
              <a:rPr lang="en-US" dirty="0"/>
              <a:t>Presenter (s) Name</a:t>
            </a:r>
            <a:br>
              <a:rPr lang="en-US" dirty="0"/>
            </a:br>
            <a:r>
              <a:rPr lang="en-US" dirty="0"/>
              <a:t>Date</a:t>
            </a:r>
          </a:p>
        </p:txBody>
      </p:sp>
      <p:pic>
        <p:nvPicPr>
          <p:cNvPr id="5" name="Picture 4"/>
          <p:cNvPicPr>
            <a:picLocks noChangeAspect="1"/>
          </p:cNvPicPr>
          <p:nvPr userDrawn="1"/>
        </p:nvPicPr>
        <p:blipFill>
          <a:blip r:embed="rId2" cstate="screen">
            <a:lum bright="100000"/>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spTree>
    <p:extLst>
      <p:ext uri="{BB962C8B-B14F-4D97-AF65-F5344CB8AC3E}">
        <p14:creationId xmlns:p14="http://schemas.microsoft.com/office/powerpoint/2010/main" val="711173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25520"/>
            <a:ext cx="8235950" cy="369332"/>
          </a:xfrm>
          <a:prstGeom prst="rect">
            <a:avLst/>
          </a:prstGeom>
        </p:spPr>
        <p:txBody>
          <a:bodyPr wrap="square" rIns="0" anchor="t" anchorCtr="0">
            <a:spAutoFit/>
          </a:bodyPr>
          <a:lstStyle>
            <a:lvl1pPr algn="l">
              <a:lnSpc>
                <a:spcPct val="100000"/>
              </a:lnSpc>
              <a:defRPr sz="2400" b="1" cap="none" spc="-30" baseline="0"/>
            </a:lvl1pPr>
          </a:lstStyle>
          <a:p>
            <a:r>
              <a:rPr lang="en-US" dirty="0"/>
              <a:t>Section Divider Title</a:t>
            </a:r>
          </a:p>
        </p:txBody>
      </p:sp>
      <p:sp>
        <p:nvSpPr>
          <p:cNvPr id="3" name="Text Placeholder 2"/>
          <p:cNvSpPr>
            <a:spLocks noGrp="1"/>
          </p:cNvSpPr>
          <p:nvPr>
            <p:ph type="body" idx="1" hasCustomPrompt="1"/>
          </p:nvPr>
        </p:nvSpPr>
        <p:spPr>
          <a:xfrm>
            <a:off x="457200" y="3429000"/>
            <a:ext cx="8235950" cy="184666"/>
          </a:xfrm>
        </p:spPr>
        <p:txBody>
          <a:bodyPr wrap="square" anchor="t" anchorCtr="0">
            <a:spAutoFit/>
          </a:bodyPr>
          <a:lstStyle>
            <a:lvl1pPr marL="0" indent="0">
              <a:lnSpc>
                <a:spcPct val="100000"/>
              </a:lnSpc>
              <a:spcBef>
                <a:spcPts val="0"/>
              </a:spcBef>
              <a:spcAft>
                <a:spcPts val="0"/>
              </a:spcAft>
              <a:buNone/>
              <a:defRPr sz="1200" b="1" cap="all" baseline="0">
                <a:solidFill>
                  <a:srgbClr val="B2B2B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section number</a:t>
            </a:r>
          </a:p>
        </p:txBody>
      </p:sp>
      <p:sp>
        <p:nvSpPr>
          <p:cNvPr id="7" name="Text Placeholder 6"/>
          <p:cNvSpPr>
            <a:spLocks noGrp="1"/>
          </p:cNvSpPr>
          <p:nvPr>
            <p:ph type="body" sz="quarter" idx="10" hasCustomPrompt="1"/>
          </p:nvPr>
        </p:nvSpPr>
        <p:spPr>
          <a:xfrm>
            <a:off x="457200" y="4251960"/>
            <a:ext cx="8235950" cy="320088"/>
          </a:xfrm>
        </p:spPr>
        <p:txBody>
          <a:bodyPr>
            <a:spAutoFit/>
          </a:bodyPr>
          <a:lstStyle>
            <a:lvl1pPr marL="0" indent="0">
              <a:buNone/>
              <a:defRPr sz="1600" b="1" baseline="0">
                <a:solidFill>
                  <a:schemeClr val="accent2"/>
                </a:solidFill>
              </a:defRPr>
            </a:lvl1pPr>
            <a:lvl2pPr marL="233362" indent="0">
              <a:buNone/>
              <a:defRPr/>
            </a:lvl2pPr>
            <a:lvl3pPr marL="457200" indent="0">
              <a:buNone/>
              <a:defRPr/>
            </a:lvl3pPr>
            <a:lvl4pPr marL="690562" indent="0">
              <a:buNone/>
              <a:defRPr/>
            </a:lvl4pPr>
            <a:lvl5pPr marL="914400" indent="0">
              <a:buNone/>
              <a:defRPr/>
            </a:lvl5pPr>
          </a:lstStyle>
          <a:p>
            <a:pPr lvl="0"/>
            <a:r>
              <a:rPr lang="en-US" dirty="0"/>
              <a:t>Optional Speaker Name or Subtitle</a:t>
            </a:r>
          </a:p>
        </p:txBody>
      </p:sp>
      <p:pic>
        <p:nvPicPr>
          <p:cNvPr id="10" name="Picture 9"/>
          <p:cNvPicPr>
            <a:picLocks noChangeAspect="1"/>
          </p:cNvPicPr>
          <p:nvPr userDrawn="1"/>
        </p:nvPicPr>
        <p:blipFill>
          <a:blip r:embed="rId2" cstate="screen">
            <a:lum bright="100000"/>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cxnSp>
        <p:nvCxnSpPr>
          <p:cNvPr id="11" name="Straight Connector 10"/>
          <p:cNvCxnSpPr/>
          <p:nvPr userDrawn="1"/>
        </p:nvCxnSpPr>
        <p:spPr>
          <a:xfrm>
            <a:off x="457197" y="3665372"/>
            <a:ext cx="8235953" cy="0"/>
          </a:xfrm>
          <a:prstGeom prst="line">
            <a:avLst/>
          </a:prstGeom>
          <a:ln w="12700">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0787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1"/>
          <p:cNvSpPr>
            <a:spLocks noGrp="1"/>
          </p:cNvSpPr>
          <p:nvPr>
            <p:ph type="body" sz="quarter" idx="1"/>
          </p:nvPr>
        </p:nvSpPr>
        <p:spPr>
          <a:xfrm>
            <a:off x="457200" y="1554163"/>
            <a:ext cx="7315200" cy="4526597"/>
          </a:xfrm>
        </p:spPr>
        <p:txBody>
          <a:bodyPr/>
          <a:lstStyle>
            <a:lvl1pPr marL="227013" indent="-227013">
              <a:lnSpc>
                <a:spcPct val="120000"/>
              </a:lnSpc>
              <a:spcBef>
                <a:spcPts val="1400"/>
              </a:spcBef>
              <a:spcAft>
                <a:spcPts val="0"/>
              </a:spcAft>
              <a:buFont typeface="Arial" panose="020B0604020202020204" pitchFamily="34" charset="0"/>
              <a:buChar char="•"/>
              <a:defRPr sz="1600" b="0">
                <a:solidFill>
                  <a:schemeClr val="tx1"/>
                </a:solidFill>
              </a:defRPr>
            </a:lvl1pPr>
            <a:lvl2pPr marL="461963" indent="-234950">
              <a:lnSpc>
                <a:spcPct val="120000"/>
              </a:lnSpc>
              <a:spcBef>
                <a:spcPts val="1000"/>
              </a:spcBef>
              <a:spcAft>
                <a:spcPts val="0"/>
              </a:spcAft>
              <a:buFont typeface="Arial" panose="020B0604020202020204" pitchFamily="34" charset="0"/>
              <a:buChar char="–"/>
              <a:defRPr sz="1600"/>
            </a:lvl2pPr>
            <a:lvl3pPr marL="687388" indent="-225425">
              <a:lnSpc>
                <a:spcPct val="120000"/>
              </a:lnSpc>
              <a:spcBef>
                <a:spcPts val="800"/>
              </a:spcBef>
              <a:spcAft>
                <a:spcPts val="0"/>
              </a:spcAft>
              <a:defRPr sz="1600"/>
            </a:lvl3pPr>
            <a:lvl4pPr marL="914400" indent="-227013">
              <a:lnSpc>
                <a:spcPct val="120000"/>
              </a:lnSpc>
              <a:spcBef>
                <a:spcPts val="800"/>
              </a:spcBef>
              <a:spcAft>
                <a:spcPts val="0"/>
              </a:spcAft>
              <a:defRPr sz="1600"/>
            </a:lvl4pPr>
            <a:lvl5pPr marL="1141413" indent="-227013">
              <a:lnSpc>
                <a:spcPct val="120000"/>
              </a:lnSpc>
              <a:spcBef>
                <a:spcPts val="800"/>
              </a:spcBef>
              <a:spcAft>
                <a:spcPts val="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35799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_One-on-a-Page">
    <p:spTree>
      <p:nvGrpSpPr>
        <p:cNvPr id="1" name=""/>
        <p:cNvGrpSpPr/>
        <p:nvPr/>
      </p:nvGrpSpPr>
      <p:grpSpPr>
        <a:xfrm>
          <a:off x="0" y="0"/>
          <a:ext cx="0" cy="0"/>
          <a:chOff x="0" y="0"/>
          <a:chExt cx="0" cy="0"/>
        </a:xfrm>
      </p:grpSpPr>
      <p:sp>
        <p:nvSpPr>
          <p:cNvPr id="5" name="Text Placeholder 1"/>
          <p:cNvSpPr>
            <a:spLocks noGrp="1"/>
          </p:cNvSpPr>
          <p:nvPr>
            <p:ph type="body" sz="quarter" idx="1"/>
          </p:nvPr>
        </p:nvSpPr>
        <p:spPr>
          <a:xfrm>
            <a:off x="457200" y="1554163"/>
            <a:ext cx="7315200" cy="4526597"/>
          </a:xfrm>
        </p:spPr>
        <p:txBody>
          <a:bodyPr/>
          <a:lstStyle>
            <a:lvl1pPr>
              <a:lnSpc>
                <a:spcPct val="120000"/>
              </a:lnSpc>
              <a:spcBef>
                <a:spcPts val="1400"/>
              </a:spcBef>
              <a:spcAft>
                <a:spcPts val="0"/>
              </a:spcAft>
              <a:defRPr/>
            </a:lvl1pPr>
            <a:lvl2pPr>
              <a:lnSpc>
                <a:spcPct val="120000"/>
              </a:lnSpc>
              <a:spcBef>
                <a:spcPts val="1000"/>
              </a:spcBef>
              <a:spcAft>
                <a:spcPts val="0"/>
              </a:spcAft>
              <a:defRPr/>
            </a:lvl2pPr>
            <a:lvl3pPr>
              <a:lnSpc>
                <a:spcPct val="120000"/>
              </a:lnSpc>
              <a:spcBef>
                <a:spcPts val="600"/>
              </a:spcBef>
              <a:spcAft>
                <a:spcPts val="0"/>
              </a:spcAft>
              <a:defRPr/>
            </a:lvl3pPr>
            <a:lvl4pPr>
              <a:lnSpc>
                <a:spcPct val="120000"/>
              </a:lnSpc>
              <a:spcBef>
                <a:spcPts val="600"/>
              </a:spcBef>
              <a:defRPr/>
            </a:lvl4pPr>
            <a:lvl5pPr>
              <a:lnSpc>
                <a:spcPct val="120000"/>
              </a:lnSpc>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3753140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_Two-on-a-Page">
    <p:spTree>
      <p:nvGrpSpPr>
        <p:cNvPr id="1" name=""/>
        <p:cNvGrpSpPr/>
        <p:nvPr/>
      </p:nvGrpSpPr>
      <p:grpSpPr>
        <a:xfrm>
          <a:off x="0" y="0"/>
          <a:ext cx="0" cy="0"/>
          <a:chOff x="0" y="0"/>
          <a:chExt cx="0" cy="0"/>
        </a:xfrm>
      </p:grpSpPr>
      <p:sp>
        <p:nvSpPr>
          <p:cNvPr id="5" name="Text Placeholder 1"/>
          <p:cNvSpPr>
            <a:spLocks noGrp="1"/>
          </p:cNvSpPr>
          <p:nvPr>
            <p:ph type="body" sz="quarter" idx="1"/>
          </p:nvPr>
        </p:nvSpPr>
        <p:spPr>
          <a:xfrm>
            <a:off x="457200" y="1554163"/>
            <a:ext cx="3932238" cy="4526597"/>
          </a:xfrm>
        </p:spPr>
        <p:txBody>
          <a:bodyPr/>
          <a:lstStyle>
            <a:lvl1pPr>
              <a:lnSpc>
                <a:spcPct val="120000"/>
              </a:lnSpc>
              <a:spcBef>
                <a:spcPts val="1400"/>
              </a:spcBef>
              <a:spcAft>
                <a:spcPts val="0"/>
              </a:spcAft>
              <a:defRPr sz="1200" baseline="0"/>
            </a:lvl1pPr>
            <a:lvl2pPr>
              <a:lnSpc>
                <a:spcPct val="120000"/>
              </a:lnSpc>
              <a:spcBef>
                <a:spcPts val="1000"/>
              </a:spcBef>
              <a:spcAft>
                <a:spcPts val="0"/>
              </a:spcAft>
              <a:defRPr sz="1200" baseline="0"/>
            </a:lvl2pPr>
            <a:lvl3pPr>
              <a:lnSpc>
                <a:spcPct val="120000"/>
              </a:lnSpc>
              <a:spcBef>
                <a:spcPts val="600"/>
              </a:spcBef>
              <a:spcAft>
                <a:spcPts val="0"/>
              </a:spcAft>
              <a:defRPr sz="1200" baseline="0"/>
            </a:lvl3pPr>
            <a:lvl4pPr>
              <a:lnSpc>
                <a:spcPct val="120000"/>
              </a:lnSpc>
              <a:spcBef>
                <a:spcPts val="600"/>
              </a:spcBef>
              <a:spcAft>
                <a:spcPts val="0"/>
              </a:spcAft>
              <a:defRPr sz="1200" baseline="0"/>
            </a:lvl4pPr>
            <a:lvl5pPr>
              <a:lnSpc>
                <a:spcPct val="120000"/>
              </a:lnSpc>
              <a:spcBef>
                <a:spcPts val="600"/>
              </a:spcBef>
              <a:defRPr sz="12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p:cNvSpPr>
            <a:spLocks noGrp="1"/>
          </p:cNvSpPr>
          <p:nvPr>
            <p:ph type="body" sz="quarter" idx="2"/>
          </p:nvPr>
        </p:nvSpPr>
        <p:spPr>
          <a:xfrm>
            <a:off x="4754563" y="1554164"/>
            <a:ext cx="3932237" cy="4526597"/>
          </a:xfrm>
        </p:spPr>
        <p:txBody>
          <a:bodyPr vert="horz" lIns="0" tIns="0" rIns="0" bIns="0" rtlCol="0">
            <a:noAutofit/>
          </a:bodyPr>
          <a:lstStyle>
            <a:lvl1pPr>
              <a:lnSpc>
                <a:spcPct val="120000"/>
              </a:lnSpc>
              <a:spcBef>
                <a:spcPts val="1400"/>
              </a:spcBef>
              <a:defRPr lang="en-US" sz="1200" dirty="0" smtClean="0"/>
            </a:lvl1pPr>
            <a:lvl2pPr>
              <a:lnSpc>
                <a:spcPct val="120000"/>
              </a:lnSpc>
              <a:spcBef>
                <a:spcPts val="1000"/>
              </a:spcBef>
              <a:defRPr lang="en-US" sz="1200" dirty="0" smtClean="0"/>
            </a:lvl2pPr>
            <a:lvl3pPr>
              <a:lnSpc>
                <a:spcPct val="120000"/>
              </a:lnSpc>
              <a:spcBef>
                <a:spcPts val="600"/>
              </a:spcBef>
              <a:defRPr lang="en-US" sz="1200" dirty="0" smtClean="0"/>
            </a:lvl3pPr>
            <a:lvl4pPr>
              <a:lnSpc>
                <a:spcPct val="120000"/>
              </a:lnSpc>
              <a:spcBef>
                <a:spcPts val="600"/>
              </a:spcBef>
              <a:defRPr lang="en-US" sz="1200" dirty="0" smtClean="0"/>
            </a:lvl4pPr>
            <a:lvl5pPr>
              <a:lnSpc>
                <a:spcPct val="120000"/>
              </a:lnSpc>
              <a:spcBef>
                <a:spcPts val="600"/>
              </a:spcBef>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2947416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_Three-on-a-Page ">
    <p:spTree>
      <p:nvGrpSpPr>
        <p:cNvPr id="1" name=""/>
        <p:cNvGrpSpPr/>
        <p:nvPr/>
      </p:nvGrpSpPr>
      <p:grpSpPr>
        <a:xfrm>
          <a:off x="0" y="0"/>
          <a:ext cx="0" cy="0"/>
          <a:chOff x="0" y="0"/>
          <a:chExt cx="0" cy="0"/>
        </a:xfrm>
      </p:grpSpPr>
      <p:sp>
        <p:nvSpPr>
          <p:cNvPr id="6" name="Content Placeholder 1"/>
          <p:cNvSpPr>
            <a:spLocks noGrp="1"/>
          </p:cNvSpPr>
          <p:nvPr>
            <p:ph sz="half" idx="12"/>
          </p:nvPr>
        </p:nvSpPr>
        <p:spPr>
          <a:xfrm>
            <a:off x="457200" y="1554163"/>
            <a:ext cx="2542032" cy="4525962"/>
          </a:xfrm>
        </p:spPr>
        <p:txBody>
          <a:bodyPr vert="horz" lIns="0" tIns="0" rIns="0" bIns="0" rtlCol="0">
            <a:noAutofit/>
          </a:bodyPr>
          <a:lstStyle>
            <a:lvl1pPr>
              <a:defRPr lang="en-US" sz="1200" dirty="0" smtClean="0"/>
            </a:lvl1pPr>
            <a:lvl2pPr>
              <a:spcBef>
                <a:spcPts val="800"/>
              </a:spcBef>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3"/>
          </p:nvPr>
        </p:nvSpPr>
        <p:spPr>
          <a:xfrm>
            <a:off x="3293852" y="1554163"/>
            <a:ext cx="2542032" cy="4525962"/>
          </a:xfrm>
        </p:spPr>
        <p:txBody>
          <a:bodyPr vert="horz" lIns="0" tIns="0" rIns="0" bIns="0" rtlCol="0">
            <a:noAutofit/>
          </a:bodyPr>
          <a:lstStyle>
            <a:lvl1pPr>
              <a:defRPr lang="en-US" sz="120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14"/>
          </p:nvPr>
        </p:nvSpPr>
        <p:spPr>
          <a:xfrm>
            <a:off x="6129070" y="1554163"/>
            <a:ext cx="2542032" cy="4525962"/>
          </a:xfrm>
        </p:spPr>
        <p:txBody>
          <a:bodyPr vert="horz" lIns="0" tIns="0" rIns="0" bIns="0" rtlCol="0">
            <a:noAutofit/>
          </a:bodyPr>
          <a:lstStyle>
            <a:lvl1pPr>
              <a:defRPr lang="en-US" sz="120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265206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pic>
        <p:nvPicPr>
          <p:cNvPr id="6" name="Picture 2"/>
          <p:cNvPicPr preferRelativeResize="0">
            <a:picLocks noChangeArrowheads="1"/>
          </p:cNvPicPr>
          <p:nvPr userDrawn="1"/>
        </p:nvPicPr>
        <p:blipFill>
          <a:blip r:embed="rId3" cstate="screen">
            <a:extLst>
              <a:ext uri="{28A0092B-C50C-407E-A947-70E740481C1C}">
                <a14:useLocalDpi xmlns:a14="http://schemas.microsoft.com/office/drawing/2010/main"/>
              </a:ext>
            </a:extLst>
          </a:blip>
          <a:stretch>
            <a:fillRect/>
          </a:stretch>
        </p:blipFill>
        <p:spPr bwMode="auto">
          <a:xfrm>
            <a:off x="0" y="1527115"/>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2"/>
          <p:cNvSpPr>
            <a:spLocks noGrp="1"/>
          </p:cNvSpPr>
          <p:nvPr>
            <p:ph type="body" sz="quarter" idx="11" hasCustomPrompt="1"/>
          </p:nvPr>
        </p:nvSpPr>
        <p:spPr>
          <a:xfrm>
            <a:off x="457200" y="2880360"/>
            <a:ext cx="8138160" cy="1133856"/>
          </a:xfrm>
        </p:spPr>
        <p:txBody>
          <a:bodyPr tIns="45720" rIns="82296" bIns="45720" anchor="b" anchorCtr="0"/>
          <a:lstStyle>
            <a:lvl1pPr>
              <a:lnSpc>
                <a:spcPct val="100000"/>
              </a:lnSpc>
              <a:spcBef>
                <a:spcPts val="0"/>
              </a:spcBef>
              <a:defRPr sz="28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8" name="Text Placeholder 6"/>
          <p:cNvSpPr>
            <a:spLocks noGrp="1"/>
          </p:cNvSpPr>
          <p:nvPr>
            <p:ph type="body" sz="quarter" idx="13" hasCustomPrompt="1"/>
          </p:nvPr>
        </p:nvSpPr>
        <p:spPr>
          <a:xfrm>
            <a:off x="457200" y="4187952"/>
            <a:ext cx="8138160" cy="612648"/>
          </a:xfrm>
        </p:spPr>
        <p:txBody>
          <a:bodyPr/>
          <a:lstStyle>
            <a:lvl1pPr>
              <a:spcBef>
                <a:spcPts val="200"/>
              </a:spcBef>
              <a:defRPr sz="1800"/>
            </a:lvl1pPr>
          </a:lstStyle>
          <a:p>
            <a:pPr lvl="0"/>
            <a:r>
              <a:rPr lang="en-US" dirty="0"/>
              <a:t>Presenter (s) Name</a:t>
            </a:r>
            <a:br>
              <a:rPr lang="en-US" dirty="0"/>
            </a:br>
            <a:r>
              <a:rPr lang="en-US" dirty="0"/>
              <a:t>Date</a:t>
            </a:r>
          </a:p>
        </p:txBody>
      </p:sp>
    </p:spTree>
    <p:extLst>
      <p:ext uri="{BB962C8B-B14F-4D97-AF65-F5344CB8AC3E}">
        <p14:creationId xmlns:p14="http://schemas.microsoft.com/office/powerpoint/2010/main" val="22659539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3, 2/3 Text layout">
    <p:spTree>
      <p:nvGrpSpPr>
        <p:cNvPr id="1" name=""/>
        <p:cNvGrpSpPr/>
        <p:nvPr/>
      </p:nvGrpSpPr>
      <p:grpSpPr>
        <a:xfrm>
          <a:off x="0" y="0"/>
          <a:ext cx="0" cy="0"/>
          <a:chOff x="0" y="0"/>
          <a:chExt cx="0" cy="0"/>
        </a:xfrm>
      </p:grpSpPr>
      <p:sp>
        <p:nvSpPr>
          <p:cNvPr id="11" name="Content Placeholder 1"/>
          <p:cNvSpPr>
            <a:spLocks noGrp="1"/>
          </p:cNvSpPr>
          <p:nvPr>
            <p:ph sz="quarter" idx="12"/>
          </p:nvPr>
        </p:nvSpPr>
        <p:spPr>
          <a:xfrm>
            <a:off x="457201" y="1554163"/>
            <a:ext cx="2542032" cy="4525962"/>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quarter" idx="13"/>
          </p:nvPr>
        </p:nvSpPr>
        <p:spPr>
          <a:xfrm>
            <a:off x="3291840" y="1554163"/>
            <a:ext cx="5376862" cy="4525962"/>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2691005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3, 2/3 Content layout">
    <p:spTree>
      <p:nvGrpSpPr>
        <p:cNvPr id="1" name=""/>
        <p:cNvGrpSpPr/>
        <p:nvPr/>
      </p:nvGrpSpPr>
      <p:grpSpPr>
        <a:xfrm>
          <a:off x="0" y="0"/>
          <a:ext cx="0" cy="0"/>
          <a:chOff x="0" y="0"/>
          <a:chExt cx="0" cy="0"/>
        </a:xfrm>
      </p:grpSpPr>
      <p:sp>
        <p:nvSpPr>
          <p:cNvPr id="12" name="Content Placeholder 1"/>
          <p:cNvSpPr>
            <a:spLocks noGrp="1"/>
          </p:cNvSpPr>
          <p:nvPr>
            <p:ph sz="quarter" idx="12"/>
          </p:nvPr>
        </p:nvSpPr>
        <p:spPr>
          <a:xfrm>
            <a:off x="457201" y="1554480"/>
            <a:ext cx="2542032" cy="4533899"/>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
          <p:cNvSpPr>
            <a:spLocks noGrp="1"/>
          </p:cNvSpPr>
          <p:nvPr>
            <p:ph type="body" sz="quarter" idx="1" hasCustomPrompt="1"/>
          </p:nvPr>
        </p:nvSpPr>
        <p:spPr>
          <a:xfrm>
            <a:off x="3292686" y="1554480"/>
            <a:ext cx="5367715" cy="280077"/>
          </a:xfrm>
        </p:spPr>
        <p:txBody>
          <a:bodyPr wrap="square"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a:t>
            </a:r>
          </a:p>
        </p:txBody>
      </p:sp>
      <p:sp>
        <p:nvSpPr>
          <p:cNvPr id="14" name="Text Placeholder 2"/>
          <p:cNvSpPr>
            <a:spLocks noGrp="1"/>
          </p:cNvSpPr>
          <p:nvPr>
            <p:ph type="body" sz="quarter" idx="2" hasCustomPrompt="1"/>
          </p:nvPr>
        </p:nvSpPr>
        <p:spPr>
          <a:xfrm>
            <a:off x="3292686" y="1783971"/>
            <a:ext cx="5367715"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 Table Subtitle</a:t>
            </a:r>
          </a:p>
        </p:txBody>
      </p:sp>
      <p:sp>
        <p:nvSpPr>
          <p:cNvPr id="6" name="Content Placeholder 2"/>
          <p:cNvSpPr>
            <a:spLocks noGrp="1"/>
          </p:cNvSpPr>
          <p:nvPr>
            <p:ph sz="quarter" idx="13"/>
          </p:nvPr>
        </p:nvSpPr>
        <p:spPr>
          <a:xfrm>
            <a:off x="3292686" y="2003427"/>
            <a:ext cx="5367715" cy="4076698"/>
          </a:xfrm>
        </p:spPr>
        <p:txBody>
          <a:bodyPr vert="horz" lIns="0" tIns="0" rIns="0" bIns="0" rtlCol="0">
            <a:noAutofit/>
          </a:bodyPr>
          <a:lstStyle>
            <a:lvl1pPr>
              <a:defRPr lang="en-US" sz="1200" baseline="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14011923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6446520" cy="320088"/>
          </a:xfrm>
        </p:spPr>
        <p:txBody>
          <a:bodyPr wrap="square" anchor="t" anchorCtr="0">
            <a:spAutoFit/>
          </a:bodyPr>
          <a:lstStyle>
            <a:lvl1pPr marL="0" indent="0">
              <a:spcAft>
                <a:spcPts val="0"/>
              </a:spcAft>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Table / Chart Title</a:t>
            </a:r>
          </a:p>
        </p:txBody>
      </p:sp>
      <p:sp>
        <p:nvSpPr>
          <p:cNvPr id="13" name="Text Placeholder 2"/>
          <p:cNvSpPr>
            <a:spLocks noGrp="1"/>
          </p:cNvSpPr>
          <p:nvPr>
            <p:ph type="body" idx="2" hasCustomPrompt="1"/>
          </p:nvPr>
        </p:nvSpPr>
        <p:spPr>
          <a:xfrm>
            <a:off x="457200" y="1841639"/>
            <a:ext cx="6446520" cy="280077"/>
          </a:xfrm>
        </p:spPr>
        <p:txBody>
          <a:bodyPr wrap="square" anchor="t" anchorCtr="0">
            <a:spAutoFit/>
          </a:bodyPr>
          <a:lstStyle>
            <a:lvl1pPr marL="0" indent="0">
              <a:spcBef>
                <a:spcPts val="0"/>
              </a:spcBef>
              <a:spcAft>
                <a:spcPts val="0"/>
              </a:spcAft>
              <a:buNone/>
              <a:tabLst>
                <a:tab pos="8220075" algn="r"/>
              </a:tabLst>
              <a:defRPr sz="14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Table / Chart Subtitle</a:t>
            </a:r>
          </a:p>
        </p:txBody>
      </p:sp>
      <p:sp>
        <p:nvSpPr>
          <p:cNvPr id="14" name="Content Placeholder 1"/>
          <p:cNvSpPr>
            <a:spLocks noGrp="1"/>
          </p:cNvSpPr>
          <p:nvPr>
            <p:ph sz="quarter" idx="12"/>
          </p:nvPr>
        </p:nvSpPr>
        <p:spPr>
          <a:xfrm>
            <a:off x="459994" y="2102803"/>
            <a:ext cx="8220456" cy="3977322"/>
          </a:xfrm>
        </p:spPr>
        <p:txBody>
          <a:bodyPr/>
          <a:lstStyle>
            <a:lvl1pPr>
              <a:lnSpc>
                <a:spcPct val="120000"/>
              </a:lnSpc>
              <a:spcAft>
                <a:spcPts val="0"/>
              </a:spcAft>
              <a:defRPr/>
            </a:lvl1pPr>
            <a:lvl2pPr>
              <a:lnSpc>
                <a:spcPct val="120000"/>
              </a:lnSpc>
              <a:spcBef>
                <a:spcPts val="1000"/>
              </a:spcBef>
              <a:spcAft>
                <a:spcPts val="0"/>
              </a:spcAft>
              <a:defRPr/>
            </a:lvl2pPr>
            <a:lvl3pPr>
              <a:lnSpc>
                <a:spcPct val="120000"/>
              </a:lnSpc>
              <a:spcBef>
                <a:spcPts val="800"/>
              </a:spcBef>
              <a:spcAft>
                <a:spcPts val="0"/>
              </a:spcAft>
              <a:defRPr/>
            </a:lvl3pPr>
            <a:lvl4pPr>
              <a:lnSpc>
                <a:spcPct val="120000"/>
              </a:lnSpc>
              <a:spcBef>
                <a:spcPts val="800"/>
              </a:spcBef>
              <a:spcAft>
                <a:spcPts val="0"/>
              </a:spcAft>
              <a:defRPr/>
            </a:lvl4pPr>
            <a:lvl5pPr>
              <a:lnSpc>
                <a:spcPct val="120000"/>
              </a:lnSpc>
              <a:spcBef>
                <a:spcPts val="80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1593640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Side-by-Side Content">
    <p:spTree>
      <p:nvGrpSpPr>
        <p:cNvPr id="1" name=""/>
        <p:cNvGrpSpPr/>
        <p:nvPr/>
      </p:nvGrpSpPr>
      <p:grpSpPr>
        <a:xfrm>
          <a:off x="0" y="0"/>
          <a:ext cx="0" cy="0"/>
          <a:chOff x="0" y="0"/>
          <a:chExt cx="0" cy="0"/>
        </a:xfrm>
      </p:grpSpPr>
      <p:sp>
        <p:nvSpPr>
          <p:cNvPr id="3" name="Text Placeholder 1"/>
          <p:cNvSpPr>
            <a:spLocks noGrp="1"/>
          </p:cNvSpPr>
          <p:nvPr>
            <p:ph type="body" idx="12" hasCustomPrompt="1"/>
          </p:nvPr>
        </p:nvSpPr>
        <p:spPr>
          <a:xfrm>
            <a:off x="457200" y="1554163"/>
            <a:ext cx="3932238" cy="280077"/>
          </a:xfrm>
        </p:spPr>
        <p:txBody>
          <a:bodyPr wrap="square"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3" name="Text Placeholder 2"/>
          <p:cNvSpPr>
            <a:spLocks noGrp="1"/>
          </p:cNvSpPr>
          <p:nvPr>
            <p:ph type="body" idx="13" hasCustomPrompt="1"/>
          </p:nvPr>
        </p:nvSpPr>
        <p:spPr>
          <a:xfrm>
            <a:off x="457200" y="1791907"/>
            <a:ext cx="3932238"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Subtitle — Arial 12pt.</a:t>
            </a:r>
          </a:p>
        </p:txBody>
      </p:sp>
      <p:sp>
        <p:nvSpPr>
          <p:cNvPr id="5" name="Text Placeholder 3"/>
          <p:cNvSpPr>
            <a:spLocks noGrp="1"/>
          </p:cNvSpPr>
          <p:nvPr>
            <p:ph type="body" sz="quarter" idx="14" hasCustomPrompt="1"/>
          </p:nvPr>
        </p:nvSpPr>
        <p:spPr>
          <a:xfrm>
            <a:off x="4752805" y="1554163"/>
            <a:ext cx="3931920"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4" name="Text Placeholder 4"/>
          <p:cNvSpPr>
            <a:spLocks noGrp="1"/>
          </p:cNvSpPr>
          <p:nvPr>
            <p:ph type="body" sz="quarter" idx="15" hasCustomPrompt="1"/>
          </p:nvPr>
        </p:nvSpPr>
        <p:spPr>
          <a:xfrm>
            <a:off x="4752805" y="1791907"/>
            <a:ext cx="3931920" cy="240066"/>
          </a:xfrm>
        </p:spPr>
        <p:txBody>
          <a:bodyPr vert="horz" wrap="square" lIns="0" tIns="0" rIns="0" bIns="0" rtlCol="0" anchor="t" anchorCtr="0">
            <a:spAutoFit/>
          </a:bodyPr>
          <a:lstStyle>
            <a:lvl1pPr>
              <a:defRPr lang="en-US" sz="1200" b="0" dirty="0" smtClean="0">
                <a:solidFill>
                  <a:schemeClr val="tx1"/>
                </a:solidFill>
              </a:defRPr>
            </a:lvl1pPr>
          </a:lstStyle>
          <a:p>
            <a:pPr lvl="0">
              <a:spcBef>
                <a:spcPts val="0"/>
              </a:spcBef>
              <a:buNone/>
              <a:tabLst>
                <a:tab pos="3933825" algn="r"/>
              </a:tabLst>
            </a:pPr>
            <a:r>
              <a:rPr lang="en-US" dirty="0"/>
              <a:t>Chart Subtitle — Arial 12pt.</a:t>
            </a:r>
          </a:p>
        </p:txBody>
      </p:sp>
      <p:sp>
        <p:nvSpPr>
          <p:cNvPr id="4" name="Content Placeholder 1"/>
          <p:cNvSpPr>
            <a:spLocks noGrp="1"/>
          </p:cNvSpPr>
          <p:nvPr>
            <p:ph sz="half" idx="1"/>
          </p:nvPr>
        </p:nvSpPr>
        <p:spPr>
          <a:xfrm>
            <a:off x="457200" y="2011363"/>
            <a:ext cx="3932238" cy="4068762"/>
          </a:xfrm>
        </p:spPr>
        <p:txBody>
          <a:bodyPr/>
          <a:lstStyle>
            <a:lvl1pPr>
              <a:lnSpc>
                <a:spcPct val="120000"/>
              </a:lnSpc>
              <a:spcBef>
                <a:spcPts val="1200"/>
              </a:spcBef>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sz="quarter" idx="2"/>
          </p:nvPr>
        </p:nvSpPr>
        <p:spPr>
          <a:xfrm>
            <a:off x="4752805" y="2011363"/>
            <a:ext cx="3931920" cy="4068762"/>
          </a:xfrm>
        </p:spPr>
        <p:txBody>
          <a:bodyPr/>
          <a:lstStyle>
            <a:lvl1pPr>
              <a:lnSpc>
                <a:spcPct val="120000"/>
              </a:lnSpc>
              <a:spcBef>
                <a:spcPts val="1200"/>
              </a:spcBef>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31624547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Rows Content">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8220456"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3" name="Text Placeholder 2"/>
          <p:cNvSpPr>
            <a:spLocks noGrp="1"/>
          </p:cNvSpPr>
          <p:nvPr>
            <p:ph type="body" idx="2" hasCustomPrompt="1"/>
          </p:nvPr>
        </p:nvSpPr>
        <p:spPr>
          <a:xfrm>
            <a:off x="457200" y="1791907"/>
            <a:ext cx="8220456" cy="240066"/>
          </a:xfrm>
        </p:spPr>
        <p:txBody>
          <a:bodyPr anchor="t" anchorCtr="0">
            <a:spAutoFit/>
          </a:bodyPr>
          <a:lstStyle>
            <a:lvl1pPr marL="0" indent="0">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Subtitle — Arial 12pt.</a:t>
            </a:r>
          </a:p>
        </p:txBody>
      </p:sp>
      <p:sp>
        <p:nvSpPr>
          <p:cNvPr id="4" name="Content Placeholder 1"/>
          <p:cNvSpPr>
            <a:spLocks noGrp="1"/>
          </p:cNvSpPr>
          <p:nvPr>
            <p:ph sz="half" idx="12"/>
          </p:nvPr>
        </p:nvSpPr>
        <p:spPr>
          <a:xfrm>
            <a:off x="457200" y="2011363"/>
            <a:ext cx="8220456" cy="164592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p:cNvSpPr>
            <a:spLocks noGrp="1"/>
          </p:cNvSpPr>
          <p:nvPr>
            <p:ph type="body" idx="3" hasCustomPrompt="1"/>
          </p:nvPr>
        </p:nvSpPr>
        <p:spPr>
          <a:xfrm>
            <a:off x="457200" y="3906400"/>
            <a:ext cx="8220456" cy="280077"/>
          </a:xfrm>
        </p:spPr>
        <p:txBody>
          <a:bodyPr anchor="t" anchorCtr="0">
            <a:spAutoFit/>
          </a:bodyPr>
          <a:lstStyle>
            <a:lvl1pPr marL="0" indent="0">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Title — Arial 14pt.</a:t>
            </a:r>
          </a:p>
        </p:txBody>
      </p:sp>
      <p:sp>
        <p:nvSpPr>
          <p:cNvPr id="17" name="Text Placeholder 4"/>
          <p:cNvSpPr>
            <a:spLocks noGrp="1"/>
          </p:cNvSpPr>
          <p:nvPr>
            <p:ph type="body" idx="4" hasCustomPrompt="1"/>
          </p:nvPr>
        </p:nvSpPr>
        <p:spPr>
          <a:xfrm>
            <a:off x="457200" y="4161477"/>
            <a:ext cx="8220456" cy="240066"/>
          </a:xfrm>
        </p:spPr>
        <p:txBody>
          <a:bodyPr anchor="t" anchorCtr="0">
            <a:spAutoFit/>
          </a:bodyPr>
          <a:lstStyle>
            <a:lvl1pPr marL="0" indent="0">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Subtitle — Arial 12pt.</a:t>
            </a:r>
          </a:p>
        </p:txBody>
      </p:sp>
      <p:sp>
        <p:nvSpPr>
          <p:cNvPr id="16" name="Content Placeholder 2"/>
          <p:cNvSpPr>
            <a:spLocks noGrp="1"/>
          </p:cNvSpPr>
          <p:nvPr>
            <p:ph sz="half" idx="13"/>
          </p:nvPr>
        </p:nvSpPr>
        <p:spPr>
          <a:xfrm>
            <a:off x="457200" y="4381183"/>
            <a:ext cx="8220456" cy="164592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16263906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on-a-Page Content">
    <p:spTree>
      <p:nvGrpSpPr>
        <p:cNvPr id="1" name=""/>
        <p:cNvGrpSpPr/>
        <p:nvPr/>
      </p:nvGrpSpPr>
      <p:grpSpPr>
        <a:xfrm>
          <a:off x="0" y="0"/>
          <a:ext cx="0" cy="0"/>
          <a:chOff x="0" y="0"/>
          <a:chExt cx="0" cy="0"/>
        </a:xfrm>
      </p:grpSpPr>
      <p:sp>
        <p:nvSpPr>
          <p:cNvPr id="9" name="Text Placeholder 1"/>
          <p:cNvSpPr>
            <a:spLocks noGrp="1"/>
          </p:cNvSpPr>
          <p:nvPr>
            <p:ph type="body" idx="1" hasCustomPrompt="1"/>
          </p:nvPr>
        </p:nvSpPr>
        <p:spPr>
          <a:xfrm>
            <a:off x="457200" y="1556214"/>
            <a:ext cx="2542032" cy="258532"/>
          </a:xfrm>
        </p:spPr>
        <p:txBody>
          <a:bodyPr anchor="t" anchorCtr="0">
            <a:spAutoFit/>
          </a:bodyPr>
          <a:lstStyle>
            <a:lvl1pPr marL="0" indent="0">
              <a:lnSpc>
                <a:spcPct val="120000"/>
              </a:lnSpc>
              <a:spcAft>
                <a:spcPts val="0"/>
              </a:spcAft>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14</a:t>
            </a:r>
          </a:p>
        </p:txBody>
      </p:sp>
      <p:sp>
        <p:nvSpPr>
          <p:cNvPr id="10" name="Text Placeholder 2"/>
          <p:cNvSpPr>
            <a:spLocks noGrp="1"/>
          </p:cNvSpPr>
          <p:nvPr>
            <p:ph type="body" idx="2" hasCustomPrompt="1"/>
          </p:nvPr>
        </p:nvSpPr>
        <p:spPr>
          <a:xfrm>
            <a:off x="457200" y="1793958"/>
            <a:ext cx="2542032" cy="221599"/>
          </a:xfrm>
        </p:spPr>
        <p:txBody>
          <a:bodyPr anchor="t" anchorCtr="0">
            <a:spAutoFit/>
          </a:bodyPr>
          <a:lstStyle>
            <a:lvl1pPr marL="0" indent="0">
              <a:lnSpc>
                <a:spcPct val="120000"/>
              </a:lnSpc>
              <a:spcAft>
                <a:spcPts val="0"/>
              </a:spcAft>
              <a:buNone/>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Subtitle – Arial 12</a:t>
            </a:r>
          </a:p>
        </p:txBody>
      </p:sp>
      <p:sp>
        <p:nvSpPr>
          <p:cNvPr id="18" name="Content Placeholder 1"/>
          <p:cNvSpPr>
            <a:spLocks noGrp="1"/>
          </p:cNvSpPr>
          <p:nvPr userDrawn="1">
            <p:ph sz="half" idx="12"/>
          </p:nvPr>
        </p:nvSpPr>
        <p:spPr>
          <a:xfrm>
            <a:off x="457200"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p:cNvSpPr>
            <a:spLocks noGrp="1"/>
          </p:cNvSpPr>
          <p:nvPr>
            <p:ph type="body" idx="3" hasCustomPrompt="1"/>
          </p:nvPr>
        </p:nvSpPr>
        <p:spPr>
          <a:xfrm>
            <a:off x="3293852" y="1556214"/>
            <a:ext cx="2542032" cy="280077"/>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14</a:t>
            </a:r>
          </a:p>
        </p:txBody>
      </p:sp>
      <p:sp>
        <p:nvSpPr>
          <p:cNvPr id="12" name="Text Placeholder 4"/>
          <p:cNvSpPr>
            <a:spLocks noGrp="1"/>
          </p:cNvSpPr>
          <p:nvPr>
            <p:ph type="body" idx="4" hasCustomPrompt="1"/>
          </p:nvPr>
        </p:nvSpPr>
        <p:spPr>
          <a:xfrm>
            <a:off x="3293852" y="1793958"/>
            <a:ext cx="2542032" cy="240066"/>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Arial 12</a:t>
            </a:r>
          </a:p>
        </p:txBody>
      </p:sp>
      <p:sp>
        <p:nvSpPr>
          <p:cNvPr id="19" name="Content Placeholder 2"/>
          <p:cNvSpPr>
            <a:spLocks noGrp="1"/>
          </p:cNvSpPr>
          <p:nvPr userDrawn="1">
            <p:ph sz="half" idx="13"/>
          </p:nvPr>
        </p:nvSpPr>
        <p:spPr>
          <a:xfrm>
            <a:off x="3293852"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5"/>
          <p:cNvSpPr>
            <a:spLocks noGrp="1"/>
          </p:cNvSpPr>
          <p:nvPr>
            <p:ph type="body" idx="5" hasCustomPrompt="1"/>
          </p:nvPr>
        </p:nvSpPr>
        <p:spPr>
          <a:xfrm>
            <a:off x="6120444" y="1556214"/>
            <a:ext cx="2542032" cy="280077"/>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14</a:t>
            </a:r>
          </a:p>
        </p:txBody>
      </p:sp>
      <p:sp>
        <p:nvSpPr>
          <p:cNvPr id="14" name="Text Placeholder 6"/>
          <p:cNvSpPr>
            <a:spLocks noGrp="1"/>
          </p:cNvSpPr>
          <p:nvPr>
            <p:ph type="body" idx="6" hasCustomPrompt="1"/>
          </p:nvPr>
        </p:nvSpPr>
        <p:spPr>
          <a:xfrm>
            <a:off x="6120444" y="1793958"/>
            <a:ext cx="2542032" cy="240066"/>
          </a:xfrm>
        </p:spPr>
        <p:txBody>
          <a:bodyPr anchor="t" anchorCtr="0">
            <a:sp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2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Arial 12</a:t>
            </a:r>
          </a:p>
        </p:txBody>
      </p:sp>
      <p:sp>
        <p:nvSpPr>
          <p:cNvPr id="20" name="Content Placeholder 3"/>
          <p:cNvSpPr>
            <a:spLocks noGrp="1"/>
          </p:cNvSpPr>
          <p:nvPr>
            <p:ph sz="half" idx="14"/>
          </p:nvPr>
        </p:nvSpPr>
        <p:spPr>
          <a:xfrm>
            <a:off x="6120444" y="2013414"/>
            <a:ext cx="2542032" cy="3886200"/>
          </a:xfrm>
        </p:spPr>
        <p:txBody>
          <a:bodyPr/>
          <a:lstStyle>
            <a:lvl1pPr>
              <a:lnSpc>
                <a:spcPct val="120000"/>
              </a:lnSpc>
              <a:spcAft>
                <a:spcPts val="0"/>
              </a:spcAft>
              <a:defRPr sz="1200" baseline="0"/>
            </a:lvl1pPr>
            <a:lvl2pPr>
              <a:lnSpc>
                <a:spcPct val="120000"/>
              </a:lnSpc>
              <a:spcBef>
                <a:spcPts val="1000"/>
              </a:spcBef>
              <a:spcAft>
                <a:spcPts val="0"/>
              </a:spcAft>
              <a:defRPr sz="1200" baseline="0"/>
            </a:lvl2pPr>
            <a:lvl3pPr>
              <a:lnSpc>
                <a:spcPct val="120000"/>
              </a:lnSpc>
              <a:spcBef>
                <a:spcPts val="800"/>
              </a:spcBef>
              <a:spcAft>
                <a:spcPts val="0"/>
              </a:spcAft>
              <a:defRPr sz="1200" baseline="0"/>
            </a:lvl3pPr>
            <a:lvl4pPr>
              <a:lnSpc>
                <a:spcPct val="120000"/>
              </a:lnSpc>
              <a:spcBef>
                <a:spcPts val="800"/>
              </a:spcBef>
              <a:spcAft>
                <a:spcPts val="0"/>
              </a:spcAft>
              <a:defRPr sz="1200" baseline="0"/>
            </a:lvl4pPr>
            <a:lvl5pPr>
              <a:lnSpc>
                <a:spcPct val="120000"/>
              </a:lnSpc>
              <a:spcBef>
                <a:spcPts val="800"/>
              </a:spcBef>
              <a:spcAft>
                <a:spcPts val="0"/>
              </a:spcAft>
              <a:defRPr sz="120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35976952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our-on-a-Page Content">
    <p:spTree>
      <p:nvGrpSpPr>
        <p:cNvPr id="1" name=""/>
        <p:cNvGrpSpPr/>
        <p:nvPr/>
      </p:nvGrpSpPr>
      <p:grpSpPr>
        <a:xfrm>
          <a:off x="0" y="0"/>
          <a:ext cx="0" cy="0"/>
          <a:chOff x="0" y="0"/>
          <a:chExt cx="0" cy="0"/>
        </a:xfrm>
      </p:grpSpPr>
      <p:sp>
        <p:nvSpPr>
          <p:cNvPr id="3" name="Text Placeholder 1"/>
          <p:cNvSpPr>
            <a:spLocks noGrp="1"/>
          </p:cNvSpPr>
          <p:nvPr>
            <p:ph type="body" idx="1" hasCustomPrompt="1"/>
          </p:nvPr>
        </p:nvSpPr>
        <p:spPr>
          <a:xfrm>
            <a:off x="457200" y="1554163"/>
            <a:ext cx="3931920" cy="184666"/>
          </a:xfrm>
        </p:spPr>
        <p:txBody>
          <a:bodyPr anchor="t" anchorCtr="0">
            <a:noAutofit/>
          </a:bodyPr>
          <a:lstStyle>
            <a:lvl1pPr marL="0" indent="0">
              <a:lnSpc>
                <a:spcPct val="120000"/>
              </a:lnSpc>
              <a:spcAft>
                <a:spcPts val="0"/>
              </a:spcAft>
              <a:buNone/>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11</a:t>
            </a:r>
          </a:p>
        </p:txBody>
      </p:sp>
      <p:sp>
        <p:nvSpPr>
          <p:cNvPr id="13" name="Text Placeholder 2"/>
          <p:cNvSpPr>
            <a:spLocks noGrp="1"/>
          </p:cNvSpPr>
          <p:nvPr>
            <p:ph type="body" idx="2" hasCustomPrompt="1"/>
          </p:nvPr>
        </p:nvSpPr>
        <p:spPr>
          <a:xfrm>
            <a:off x="457200" y="1749803"/>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4" name="Content Placeholder 1"/>
          <p:cNvSpPr>
            <a:spLocks noGrp="1"/>
          </p:cNvSpPr>
          <p:nvPr>
            <p:ph sz="half" idx="12"/>
          </p:nvPr>
        </p:nvSpPr>
        <p:spPr>
          <a:xfrm>
            <a:off x="457200" y="1911346"/>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3"/>
          <p:cNvSpPr>
            <a:spLocks noGrp="1"/>
          </p:cNvSpPr>
          <p:nvPr>
            <p:ph type="body" sz="quarter" idx="3" hasCustomPrompt="1"/>
          </p:nvPr>
        </p:nvSpPr>
        <p:spPr>
          <a:xfrm>
            <a:off x="4744179" y="1554163"/>
            <a:ext cx="3931920"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a:p>
            <a:pPr lvl="0"/>
            <a:endParaRPr lang="en-US" dirty="0"/>
          </a:p>
        </p:txBody>
      </p:sp>
      <p:sp>
        <p:nvSpPr>
          <p:cNvPr id="24" name="Text Placeholder 4"/>
          <p:cNvSpPr>
            <a:spLocks noGrp="1"/>
          </p:cNvSpPr>
          <p:nvPr>
            <p:ph type="body" idx="4" hasCustomPrompt="1"/>
          </p:nvPr>
        </p:nvSpPr>
        <p:spPr>
          <a:xfrm>
            <a:off x="4744179" y="1749803"/>
            <a:ext cx="3931920" cy="164592"/>
          </a:xfrm>
        </p:spPr>
        <p:txBody>
          <a:bodyPr anchor="t" anchorCtr="0">
            <a:noAutofit/>
          </a:bodyPr>
          <a:lstStyle>
            <a:lvl1pPr marL="0" indent="0">
              <a:lnSpc>
                <a:spcPct val="120000"/>
              </a:lnSpc>
              <a:spcAft>
                <a:spcPts val="0"/>
              </a:spcAft>
              <a:buNone/>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Subtitle – Arial 9</a:t>
            </a:r>
          </a:p>
        </p:txBody>
      </p:sp>
      <p:sp>
        <p:nvSpPr>
          <p:cNvPr id="23" name="Content Placeholder 2"/>
          <p:cNvSpPr>
            <a:spLocks noGrp="1"/>
          </p:cNvSpPr>
          <p:nvPr>
            <p:ph sz="half" idx="13"/>
          </p:nvPr>
        </p:nvSpPr>
        <p:spPr>
          <a:xfrm>
            <a:off x="4744179" y="1911346"/>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5"/>
          <p:cNvSpPr>
            <a:spLocks noGrp="1"/>
          </p:cNvSpPr>
          <p:nvPr>
            <p:ph type="body" idx="5" hasCustomPrompt="1"/>
          </p:nvPr>
        </p:nvSpPr>
        <p:spPr>
          <a:xfrm>
            <a:off x="457200" y="3906400"/>
            <a:ext cx="3931920" cy="184666"/>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dirty="0" smtClean="0">
                <a:solidFill>
                  <a:schemeClr val="tx1"/>
                </a:solidFill>
              </a:defRPr>
            </a:lvl1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17" name="Text Placeholder 6"/>
          <p:cNvSpPr>
            <a:spLocks noGrp="1"/>
          </p:cNvSpPr>
          <p:nvPr>
            <p:ph type="body" idx="6" hasCustomPrompt="1"/>
          </p:nvPr>
        </p:nvSpPr>
        <p:spPr>
          <a:xfrm>
            <a:off x="457200" y="4105168"/>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16" name="Content Placeholder 3"/>
          <p:cNvSpPr>
            <a:spLocks noGrp="1"/>
          </p:cNvSpPr>
          <p:nvPr>
            <p:ph sz="half" idx="14"/>
          </p:nvPr>
        </p:nvSpPr>
        <p:spPr>
          <a:xfrm>
            <a:off x="457200" y="4270248"/>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7"/>
          <p:cNvSpPr>
            <a:spLocks noGrp="1"/>
          </p:cNvSpPr>
          <p:nvPr>
            <p:ph type="body" idx="7" hasCustomPrompt="1"/>
          </p:nvPr>
        </p:nvSpPr>
        <p:spPr>
          <a:xfrm>
            <a:off x="4744179" y="3906400"/>
            <a:ext cx="3931920" cy="184666"/>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dirty="0" smtClean="0">
                <a:solidFill>
                  <a:schemeClr val="tx1"/>
                </a:solidFill>
              </a:defRPr>
            </a:lvl1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7" name="Text Placeholder 8"/>
          <p:cNvSpPr>
            <a:spLocks noGrp="1"/>
          </p:cNvSpPr>
          <p:nvPr>
            <p:ph type="body" idx="8" hasCustomPrompt="1"/>
          </p:nvPr>
        </p:nvSpPr>
        <p:spPr>
          <a:xfrm>
            <a:off x="4744179" y="4105168"/>
            <a:ext cx="3931920"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6" name="Content Placeholder 4"/>
          <p:cNvSpPr>
            <a:spLocks noGrp="1"/>
          </p:cNvSpPr>
          <p:nvPr>
            <p:ph sz="half" idx="15"/>
          </p:nvPr>
        </p:nvSpPr>
        <p:spPr>
          <a:xfrm>
            <a:off x="4744179" y="4270248"/>
            <a:ext cx="3931920"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8735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x-on-a-Page Content">
    <p:spTree>
      <p:nvGrpSpPr>
        <p:cNvPr id="1" name=""/>
        <p:cNvGrpSpPr/>
        <p:nvPr/>
      </p:nvGrpSpPr>
      <p:grpSpPr>
        <a:xfrm>
          <a:off x="0" y="0"/>
          <a:ext cx="0" cy="0"/>
          <a:chOff x="0" y="0"/>
          <a:chExt cx="0" cy="0"/>
        </a:xfrm>
      </p:grpSpPr>
      <p:sp>
        <p:nvSpPr>
          <p:cNvPr id="22" name="Text Placeholder 3"/>
          <p:cNvSpPr>
            <a:spLocks noGrp="1"/>
          </p:cNvSpPr>
          <p:nvPr>
            <p:ph type="body" sz="quarter" idx="3" hasCustomPrompt="1"/>
          </p:nvPr>
        </p:nvSpPr>
        <p:spPr>
          <a:xfrm>
            <a:off x="3291840" y="1554163"/>
            <a:ext cx="2542032" cy="182880"/>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4" name="Text Placeholder 4"/>
          <p:cNvSpPr>
            <a:spLocks noGrp="1"/>
          </p:cNvSpPr>
          <p:nvPr>
            <p:ph type="body" idx="4" hasCustomPrompt="1"/>
          </p:nvPr>
        </p:nvSpPr>
        <p:spPr>
          <a:xfrm>
            <a:off x="3291840" y="1746187"/>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3" name="Content Placeholder 2"/>
          <p:cNvSpPr>
            <a:spLocks noGrp="1"/>
          </p:cNvSpPr>
          <p:nvPr>
            <p:ph sz="half" idx="13"/>
          </p:nvPr>
        </p:nvSpPr>
        <p:spPr>
          <a:xfrm>
            <a:off x="3291840" y="191077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5"/>
          <p:cNvSpPr>
            <a:spLocks noGrp="1"/>
          </p:cNvSpPr>
          <p:nvPr>
            <p:ph type="body" idx="5" hasCustomPrompt="1"/>
          </p:nvPr>
        </p:nvSpPr>
        <p:spPr>
          <a:xfrm>
            <a:off x="457200"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17" name="Text Placeholder 6"/>
          <p:cNvSpPr>
            <a:spLocks noGrp="1"/>
          </p:cNvSpPr>
          <p:nvPr>
            <p:ph type="body" idx="6" hasCustomPrompt="1"/>
          </p:nvPr>
        </p:nvSpPr>
        <p:spPr>
          <a:xfrm>
            <a:off x="457200"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16" name="Content Placeholder 3"/>
          <p:cNvSpPr>
            <a:spLocks noGrp="1"/>
          </p:cNvSpPr>
          <p:nvPr>
            <p:ph sz="half" idx="14"/>
          </p:nvPr>
        </p:nvSpPr>
        <p:spPr>
          <a:xfrm>
            <a:off x="457200"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7"/>
          <p:cNvSpPr>
            <a:spLocks noGrp="1"/>
          </p:cNvSpPr>
          <p:nvPr>
            <p:ph type="body" idx="7" hasCustomPrompt="1"/>
          </p:nvPr>
        </p:nvSpPr>
        <p:spPr>
          <a:xfrm>
            <a:off x="3291840"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27" name="Text Placeholder 8"/>
          <p:cNvSpPr>
            <a:spLocks noGrp="1"/>
          </p:cNvSpPr>
          <p:nvPr>
            <p:ph type="body" idx="8" hasCustomPrompt="1"/>
          </p:nvPr>
        </p:nvSpPr>
        <p:spPr>
          <a:xfrm>
            <a:off x="3291840"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6" name="Content Placeholder 4"/>
          <p:cNvSpPr>
            <a:spLocks noGrp="1"/>
          </p:cNvSpPr>
          <p:nvPr>
            <p:ph sz="half" idx="15"/>
          </p:nvPr>
        </p:nvSpPr>
        <p:spPr>
          <a:xfrm>
            <a:off x="3291840"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9"/>
          <p:cNvSpPr>
            <a:spLocks noGrp="1"/>
          </p:cNvSpPr>
          <p:nvPr>
            <p:ph type="body" sz="quarter" idx="16" hasCustomPrompt="1"/>
          </p:nvPr>
        </p:nvSpPr>
        <p:spPr>
          <a:xfrm>
            <a:off x="6117336" y="1554163"/>
            <a:ext cx="2542032" cy="182880"/>
          </a:xfrm>
        </p:spPr>
        <p:txBody>
          <a:bodyPr vert="horz" lIns="0" tIns="0" rIns="0" bIns="0" rtlCol="0"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lang="en-US" sz="1100" b="1" baseline="0" smtClean="0">
                <a:solidFill>
                  <a:schemeClr val="tx1"/>
                </a:solidFill>
              </a:defRPr>
            </a:lvl1pPr>
            <a:lvl2pPr>
              <a:defRPr lang="en-US" sz="2000" b="1" dirty="0" smtClean="0"/>
            </a:lvl2pPr>
            <a:lvl3pPr>
              <a:defRPr lang="en-US" sz="1800" b="1" dirty="0" smtClean="0"/>
            </a:lvl3pPr>
            <a:lvl4pPr>
              <a:defRPr lang="en-US" b="1" dirty="0" smtClean="0"/>
            </a:lvl4pPr>
            <a:lvl5pPr>
              <a:defRPr lang="en-US" b="1" dirty="0"/>
            </a:lvl5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30" name="Text Placeholder 10"/>
          <p:cNvSpPr>
            <a:spLocks noGrp="1"/>
          </p:cNvSpPr>
          <p:nvPr>
            <p:ph type="body" idx="17" hasCustomPrompt="1"/>
          </p:nvPr>
        </p:nvSpPr>
        <p:spPr>
          <a:xfrm>
            <a:off x="6117336" y="1746187"/>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31" name="Content Placeholder 5"/>
          <p:cNvSpPr>
            <a:spLocks noGrp="1"/>
          </p:cNvSpPr>
          <p:nvPr>
            <p:ph sz="half" idx="18"/>
          </p:nvPr>
        </p:nvSpPr>
        <p:spPr>
          <a:xfrm>
            <a:off x="6117336" y="191077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11"/>
          <p:cNvSpPr>
            <a:spLocks noGrp="1"/>
          </p:cNvSpPr>
          <p:nvPr>
            <p:ph type="body" idx="19" hasCustomPrompt="1"/>
          </p:nvPr>
        </p:nvSpPr>
        <p:spPr>
          <a:xfrm>
            <a:off x="6117336" y="3906400"/>
            <a:ext cx="2542032" cy="184666"/>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Title – Arial 11</a:t>
            </a:r>
          </a:p>
        </p:txBody>
      </p:sp>
      <p:sp>
        <p:nvSpPr>
          <p:cNvPr id="33" name="Text Placeholder 12"/>
          <p:cNvSpPr>
            <a:spLocks noGrp="1"/>
          </p:cNvSpPr>
          <p:nvPr>
            <p:ph type="body" idx="20" hasCustomPrompt="1"/>
          </p:nvPr>
        </p:nvSpPr>
        <p:spPr>
          <a:xfrm>
            <a:off x="6117336" y="4104196"/>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34" name="Content Placeholder 6"/>
          <p:cNvSpPr>
            <a:spLocks noGrp="1"/>
          </p:cNvSpPr>
          <p:nvPr>
            <p:ph sz="half" idx="21"/>
          </p:nvPr>
        </p:nvSpPr>
        <p:spPr>
          <a:xfrm>
            <a:off x="6117336" y="4269169"/>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
          <p:cNvSpPr>
            <a:spLocks noGrp="1"/>
          </p:cNvSpPr>
          <p:nvPr>
            <p:ph type="body" idx="1" hasCustomPrompt="1"/>
          </p:nvPr>
        </p:nvSpPr>
        <p:spPr>
          <a:xfrm>
            <a:off x="457200" y="1554163"/>
            <a:ext cx="2542032" cy="184666"/>
          </a:xfrm>
        </p:spPr>
        <p:txBody>
          <a:bodyPr anchor="t" anchorCtr="0">
            <a:noAutofit/>
          </a:bodyPr>
          <a:lstStyle>
            <a:lvl1pPr marL="0" indent="0">
              <a:lnSpc>
                <a:spcPct val="120000"/>
              </a:lnSpc>
              <a:spcAft>
                <a:spcPts val="0"/>
              </a:spcAft>
              <a:buNone/>
              <a:defRPr sz="11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Chart / Table Title – Arial 11</a:t>
            </a:r>
          </a:p>
        </p:txBody>
      </p:sp>
      <p:sp>
        <p:nvSpPr>
          <p:cNvPr id="28" name="Text Placeholder 2"/>
          <p:cNvSpPr>
            <a:spLocks noGrp="1"/>
          </p:cNvSpPr>
          <p:nvPr>
            <p:ph type="body" idx="2" hasCustomPrompt="1"/>
          </p:nvPr>
        </p:nvSpPr>
        <p:spPr>
          <a:xfrm>
            <a:off x="457200" y="1749803"/>
            <a:ext cx="2542032" cy="180049"/>
          </a:xfrm>
        </p:spPr>
        <p:txBody>
          <a:bodyPr anchor="t" anchorCtr="0">
            <a:noAutofit/>
          </a:bodyPr>
          <a:lstStyle>
            <a:lvl1pPr marL="0" marR="0" indent="0" algn="l" defTabSz="914400" rtl="0" eaLnBrk="1" fontAlgn="auto" latinLnBrk="0" hangingPunct="1">
              <a:lnSpc>
                <a:spcPct val="120000"/>
              </a:lnSpc>
              <a:spcBef>
                <a:spcPts val="1400"/>
              </a:spcBef>
              <a:spcAft>
                <a:spcPts val="0"/>
              </a:spcAft>
              <a:buClr>
                <a:schemeClr val="accent2"/>
              </a:buClr>
              <a:buSzTx/>
              <a:buFont typeface="Arial" panose="020B0604020202020204" pitchFamily="34" charset="0"/>
              <a:buNone/>
              <a:tabLst/>
              <a:defRPr sz="9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30000"/>
              </a:lnSpc>
              <a:spcBef>
                <a:spcPts val="1400"/>
              </a:spcBef>
              <a:spcAft>
                <a:spcPts val="0"/>
              </a:spcAft>
              <a:buClr>
                <a:schemeClr val="accent2"/>
              </a:buClr>
              <a:buSzTx/>
              <a:buFont typeface="Arial" panose="020B0604020202020204" pitchFamily="34" charset="0"/>
              <a:buNone/>
              <a:tabLst/>
              <a:defRPr/>
            </a:pPr>
            <a:r>
              <a:rPr lang="en-US" dirty="0"/>
              <a:t>Chart / Table Subtitle – Arial 9</a:t>
            </a:r>
          </a:p>
        </p:txBody>
      </p:sp>
      <p:sp>
        <p:nvSpPr>
          <p:cNvPr id="29" name="Content Placeholder 1"/>
          <p:cNvSpPr>
            <a:spLocks noGrp="1"/>
          </p:cNvSpPr>
          <p:nvPr>
            <p:ph sz="half" idx="12"/>
          </p:nvPr>
        </p:nvSpPr>
        <p:spPr>
          <a:xfrm>
            <a:off x="457200" y="1911346"/>
            <a:ext cx="2542032" cy="1645920"/>
          </a:xfrm>
        </p:spPr>
        <p:txBody>
          <a:bodyPr>
            <a:noAutofit/>
          </a:bodyPr>
          <a:lstStyle>
            <a:lvl1pPr>
              <a:lnSpc>
                <a:spcPct val="120000"/>
              </a:lnSpc>
              <a:spcAft>
                <a:spcPts val="0"/>
              </a:spcAft>
              <a:defRPr sz="1100" baseline="0"/>
            </a:lvl1pPr>
            <a:lvl2pPr>
              <a:lnSpc>
                <a:spcPct val="120000"/>
              </a:lnSpc>
              <a:spcBef>
                <a:spcPts val="800"/>
              </a:spcBef>
              <a:spcAft>
                <a:spcPts val="0"/>
              </a:spcAft>
              <a:defRPr sz="1100" baseline="0"/>
            </a:lvl2pPr>
            <a:lvl3pPr>
              <a:lnSpc>
                <a:spcPct val="120000"/>
              </a:lnSpc>
              <a:spcBef>
                <a:spcPts val="600"/>
              </a:spcBef>
              <a:spcAft>
                <a:spcPts val="0"/>
              </a:spcAft>
              <a:defRPr sz="1100" baseline="0"/>
            </a:lvl3pPr>
            <a:lvl4pPr>
              <a:lnSpc>
                <a:spcPct val="120000"/>
              </a:lnSpc>
              <a:spcBef>
                <a:spcPts val="600"/>
              </a:spcBef>
              <a:spcAft>
                <a:spcPts val="0"/>
              </a:spcAft>
              <a:defRPr sz="1100" baseline="0"/>
            </a:lvl4pPr>
            <a:lvl5pPr>
              <a:lnSpc>
                <a:spcPct val="120000"/>
              </a:lnSpc>
              <a:spcBef>
                <a:spcPts val="600"/>
              </a:spcBef>
              <a:spcAft>
                <a:spcPts val="0"/>
              </a:spcAft>
              <a:defRPr sz="11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16507221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13153350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_Subtitle">
    <p:spTree>
      <p:nvGrpSpPr>
        <p:cNvPr id="1" name=""/>
        <p:cNvGrpSpPr/>
        <p:nvPr/>
      </p:nvGrpSpPr>
      <p:grpSpPr>
        <a:xfrm>
          <a:off x="0" y="0"/>
          <a:ext cx="0" cy="0"/>
          <a:chOff x="0" y="0"/>
          <a:chExt cx="0" cy="0"/>
        </a:xfrm>
      </p:grpSpPr>
      <p:sp>
        <p:nvSpPr>
          <p:cNvPr id="6" name="Text Placeholder FN"/>
          <p:cNvSpPr>
            <a:spLocks noGrp="1"/>
          </p:cNvSpPr>
          <p:nvPr>
            <p:ph type="ftr" sz="quarter" idx="3" hasCustomPrompt="1"/>
          </p:nvPr>
        </p:nvSpPr>
        <p:spPr>
          <a:xfrm>
            <a:off x="457200" y="6320784"/>
            <a:ext cx="8001000" cy="182880"/>
          </a:xfrm>
        </p:spPr>
        <p:txBody>
          <a:bodyPr vert="horz" lIns="0" tIns="0" rIns="0" bIns="18288" rtlCol="0" anchor="b" anchorCtr="0">
            <a:spAutoFit/>
          </a:bodyPr>
          <a:lstStyle>
            <a:lvl1pPr>
              <a:defRPr lang="en-US" sz="800" b="1" baseline="0" smtClean="0"/>
            </a:lvl1pPr>
          </a:lstStyle>
          <a:p>
            <a:pPr>
              <a:lnSpc>
                <a:spcPct val="90000"/>
              </a:lnSpc>
              <a:buClr>
                <a:srgbClr val="58595B"/>
              </a:buClr>
              <a:buFont typeface="+mj-lt"/>
              <a:buNone/>
            </a:pPr>
            <a:r>
              <a:rPr lang="en-US" dirty="0"/>
              <a:t>Sources</a:t>
            </a:r>
          </a:p>
          <a:p>
            <a:pPr>
              <a:lnSpc>
                <a:spcPct val="90000"/>
              </a:lnSpc>
              <a:buClr>
                <a:srgbClr val="58595B"/>
              </a:buClr>
              <a:buFont typeface="+mj-lt"/>
              <a:buNone/>
            </a:pPr>
            <a:r>
              <a:rPr lang="en-US" dirty="0"/>
              <a:t>1. Footnotes</a:t>
            </a:r>
          </a:p>
        </p:txBody>
      </p:sp>
      <p:sp>
        <p:nvSpPr>
          <p:cNvPr id="4" name="Text Placeholder 3"/>
          <p:cNvSpPr>
            <a:spLocks noGrp="1"/>
          </p:cNvSpPr>
          <p:nvPr>
            <p:ph type="body" sz="quarter" idx="10" hasCustomPrompt="1"/>
          </p:nvPr>
        </p:nvSpPr>
        <p:spPr>
          <a:xfrm>
            <a:off x="457199" y="1097280"/>
            <a:ext cx="8220456" cy="246888"/>
          </a:xfrm>
        </p:spPr>
        <p:txBody>
          <a:bodyPr/>
          <a:lstStyle>
            <a:lvl1pPr>
              <a:lnSpc>
                <a:spcPct val="100000"/>
              </a:lnSpc>
              <a:spcBef>
                <a:spcPts val="1000"/>
              </a:spcBef>
              <a:spcAft>
                <a:spcPts val="600"/>
              </a:spcAft>
              <a:defRPr sz="1600"/>
            </a:lvl1pPr>
          </a:lstStyle>
          <a:p>
            <a:pPr lvl="0"/>
            <a:r>
              <a:rPr lang="en-US" dirty="0"/>
              <a:t>Click to Add Optional Slide Subtitle</a:t>
            </a:r>
          </a:p>
        </p:txBody>
      </p:sp>
      <p:sp>
        <p:nvSpPr>
          <p:cNvPr id="7" name="Title Placeholder 1"/>
          <p:cNvSpPr>
            <a:spLocks noGrp="1"/>
          </p:cNvSpPr>
          <p:nvPr>
            <p:ph type="title" hasCustomPrompt="1"/>
          </p:nvPr>
        </p:nvSpPr>
        <p:spPr>
          <a:xfrm>
            <a:off x="457200" y="731520"/>
            <a:ext cx="8220456" cy="307777"/>
          </a:xfrm>
          <a:prstGeom prst="rect">
            <a:avLst/>
          </a:prstGeom>
        </p:spPr>
        <p:txBody>
          <a:bodyPr vert="horz" lIns="0" tIns="0" rIns="0" bIns="0" rtlCol="0" anchor="t" anchorCtr="0">
            <a:spAutoFit/>
          </a:bodyPr>
          <a:lstStyle>
            <a:lvl1pPr>
              <a:defRPr baseline="0"/>
            </a:lvl1pPr>
          </a:lstStyle>
          <a:p>
            <a:r>
              <a:rPr lang="en-US" dirty="0"/>
              <a:t>Click to add title</a:t>
            </a:r>
          </a:p>
        </p:txBody>
      </p:sp>
    </p:spTree>
    <p:extLst>
      <p:ext uri="{BB962C8B-B14F-4D97-AF65-F5344CB8AC3E}">
        <p14:creationId xmlns:p14="http://schemas.microsoft.com/office/powerpoint/2010/main" val="42977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Only Title Slid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sp>
        <p:nvSpPr>
          <p:cNvPr id="9" name="Text Placeholder 2"/>
          <p:cNvSpPr>
            <a:spLocks noGrp="1"/>
          </p:cNvSpPr>
          <p:nvPr>
            <p:ph type="body" sz="quarter" idx="11" hasCustomPrompt="1"/>
          </p:nvPr>
        </p:nvSpPr>
        <p:spPr>
          <a:xfrm>
            <a:off x="457200" y="3575304"/>
            <a:ext cx="8138160" cy="1133856"/>
          </a:xfrm>
        </p:spPr>
        <p:txBody>
          <a:bodyPr tIns="45720" rIns="82296" bIns="45720" anchor="b" anchorCtr="0"/>
          <a:lstStyle>
            <a:lvl1pPr>
              <a:lnSpc>
                <a:spcPct val="100000"/>
              </a:lnSpc>
              <a:spcBef>
                <a:spcPts val="0"/>
              </a:spcBef>
              <a:defRPr sz="3000" spc="-30" baseline="0">
                <a:solidFill>
                  <a:schemeClr val="tx1"/>
                </a:solidFill>
                <a:latin typeface="+mj-lt"/>
              </a:defRPr>
            </a:lvl1pPr>
            <a:lvl2pPr>
              <a:spcBef>
                <a:spcPts val="1200"/>
              </a:spcBef>
              <a:defRPr sz="2000" b="1" baseline="0">
                <a:solidFill>
                  <a:schemeClr val="accent2"/>
                </a:solidFill>
              </a:defRPr>
            </a:lvl2pPr>
          </a:lstStyle>
          <a:p>
            <a:pPr lvl="0"/>
            <a:r>
              <a:rPr lang="en-US" dirty="0"/>
              <a:t>Presentation Title</a:t>
            </a:r>
          </a:p>
        </p:txBody>
      </p:sp>
      <p:sp>
        <p:nvSpPr>
          <p:cNvPr id="7" name="Text Placeholder 6"/>
          <p:cNvSpPr>
            <a:spLocks noGrp="1"/>
          </p:cNvSpPr>
          <p:nvPr>
            <p:ph type="body" sz="quarter" idx="13" hasCustomPrompt="1"/>
          </p:nvPr>
        </p:nvSpPr>
        <p:spPr>
          <a:xfrm>
            <a:off x="457200" y="4882896"/>
            <a:ext cx="8138160" cy="612648"/>
          </a:xfrm>
        </p:spPr>
        <p:txBody>
          <a:bodyPr/>
          <a:lstStyle>
            <a:lvl1pPr>
              <a:spcBef>
                <a:spcPts val="200"/>
              </a:spcBef>
              <a:defRPr sz="1800"/>
            </a:lvl1pPr>
          </a:lstStyle>
          <a:p>
            <a:pPr lvl="0"/>
            <a:r>
              <a:rPr lang="en-US" dirty="0"/>
              <a:t>Presenter (s) Name</a:t>
            </a:r>
            <a:br>
              <a:rPr lang="en-US" dirty="0"/>
            </a:br>
            <a:r>
              <a:rPr lang="en-US" dirty="0"/>
              <a:t>Date</a:t>
            </a:r>
          </a:p>
        </p:txBody>
      </p:sp>
    </p:spTree>
    <p:extLst>
      <p:ext uri="{BB962C8B-B14F-4D97-AF65-F5344CB8AC3E}">
        <p14:creationId xmlns:p14="http://schemas.microsoft.com/office/powerpoint/2010/main" val="12962127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7842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25520"/>
            <a:ext cx="8235950" cy="369332"/>
          </a:xfrm>
        </p:spPr>
        <p:txBody>
          <a:bodyPr wrap="square" rIns="0" anchor="t" anchorCtr="0">
            <a:spAutoFit/>
          </a:bodyPr>
          <a:lstStyle>
            <a:lvl1pPr algn="l">
              <a:lnSpc>
                <a:spcPct val="100000"/>
              </a:lnSpc>
              <a:defRPr sz="2400" b="1" cap="none" spc="-30" baseline="0"/>
            </a:lvl1pPr>
          </a:lstStyle>
          <a:p>
            <a:r>
              <a:rPr lang="en-US" dirty="0"/>
              <a:t>Section Divider Title</a:t>
            </a:r>
          </a:p>
        </p:txBody>
      </p:sp>
      <p:sp>
        <p:nvSpPr>
          <p:cNvPr id="3" name="Text Placeholder 2"/>
          <p:cNvSpPr>
            <a:spLocks noGrp="1"/>
          </p:cNvSpPr>
          <p:nvPr>
            <p:ph type="body" idx="1" hasCustomPrompt="1"/>
          </p:nvPr>
        </p:nvSpPr>
        <p:spPr>
          <a:xfrm>
            <a:off x="457200" y="3429000"/>
            <a:ext cx="8235950" cy="184666"/>
          </a:xfrm>
        </p:spPr>
        <p:txBody>
          <a:bodyPr wrap="square" anchor="t" anchorCtr="0">
            <a:spAutoFit/>
          </a:bodyPr>
          <a:lstStyle>
            <a:lvl1pPr marL="0" indent="0">
              <a:lnSpc>
                <a:spcPct val="100000"/>
              </a:lnSpc>
              <a:spcBef>
                <a:spcPts val="0"/>
              </a:spcBef>
              <a:spcAft>
                <a:spcPts val="0"/>
              </a:spcAft>
              <a:buNone/>
              <a:defRPr sz="1200" b="1" cap="all" baseline="0">
                <a:solidFill>
                  <a:srgbClr val="5F5F5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section number</a:t>
            </a:r>
          </a:p>
        </p:txBody>
      </p:sp>
      <p:sp>
        <p:nvSpPr>
          <p:cNvPr id="7" name="Text Placeholder 6"/>
          <p:cNvSpPr>
            <a:spLocks noGrp="1"/>
          </p:cNvSpPr>
          <p:nvPr>
            <p:ph type="body" sz="quarter" idx="10" hasCustomPrompt="1"/>
          </p:nvPr>
        </p:nvSpPr>
        <p:spPr>
          <a:xfrm>
            <a:off x="457200" y="4251960"/>
            <a:ext cx="8235950" cy="320088"/>
          </a:xfrm>
        </p:spPr>
        <p:txBody>
          <a:bodyPr>
            <a:spAutoFit/>
          </a:bodyPr>
          <a:lstStyle>
            <a:lvl1pPr marL="0" indent="0">
              <a:buNone/>
              <a:defRPr sz="1600" b="1" baseline="0">
                <a:solidFill>
                  <a:schemeClr val="accent2"/>
                </a:solidFill>
              </a:defRPr>
            </a:lvl1pPr>
            <a:lvl2pPr marL="233362" indent="0">
              <a:buNone/>
              <a:defRPr/>
            </a:lvl2pPr>
            <a:lvl3pPr marL="457200" indent="0">
              <a:buNone/>
              <a:defRPr/>
            </a:lvl3pPr>
            <a:lvl4pPr marL="690562" indent="0">
              <a:buNone/>
              <a:defRPr/>
            </a:lvl4pPr>
            <a:lvl5pPr marL="914400" indent="0">
              <a:buNone/>
              <a:defRPr/>
            </a:lvl5pPr>
          </a:lstStyle>
          <a:p>
            <a:pPr lvl="0"/>
            <a:r>
              <a:rPr lang="en-US" dirty="0"/>
              <a:t>Optional Speaker Name or Subtitle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0793" y="466344"/>
            <a:ext cx="1906359" cy="285416"/>
          </a:xfrm>
          <a:prstGeom prst="rect">
            <a:avLst/>
          </a:prstGeom>
        </p:spPr>
      </p:pic>
      <p:cxnSp>
        <p:nvCxnSpPr>
          <p:cNvPr id="8" name="Straight Connector 7"/>
          <p:cNvCxnSpPr/>
          <p:nvPr userDrawn="1"/>
        </p:nvCxnSpPr>
        <p:spPr>
          <a:xfrm>
            <a:off x="457197" y="3665372"/>
            <a:ext cx="8235953" cy="0"/>
          </a:xfrm>
          <a:prstGeom prst="line">
            <a:avLst/>
          </a:prstGeom>
          <a:ln w="12700">
            <a:solidFill>
              <a:srgbClr val="5E5F5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729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01659070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5" name="Text Placeholder 1"/>
          <p:cNvSpPr>
            <a:spLocks noGrp="1"/>
          </p:cNvSpPr>
          <p:nvPr>
            <p:ph type="body" sz="quarter" idx="1"/>
          </p:nvPr>
        </p:nvSpPr>
        <p:spPr>
          <a:xfrm>
            <a:off x="457200" y="1554163"/>
            <a:ext cx="7315200" cy="4526597"/>
          </a:xfrm>
        </p:spPr>
        <p:txBody>
          <a:bodyPr/>
          <a:lstStyle>
            <a:lvl1pPr marL="227013" indent="-227013">
              <a:lnSpc>
                <a:spcPct val="120000"/>
              </a:lnSpc>
              <a:spcBef>
                <a:spcPts val="1400"/>
              </a:spcBef>
              <a:spcAft>
                <a:spcPts val="0"/>
              </a:spcAft>
              <a:buFont typeface="Arial" panose="020B0604020202020204" pitchFamily="34" charset="0"/>
              <a:buChar char="•"/>
              <a:defRPr sz="1600" b="0">
                <a:solidFill>
                  <a:schemeClr val="tx1"/>
                </a:solidFill>
              </a:defRPr>
            </a:lvl1pPr>
            <a:lvl2pPr marL="461963" indent="-234950">
              <a:lnSpc>
                <a:spcPct val="120000"/>
              </a:lnSpc>
              <a:spcBef>
                <a:spcPts val="1000"/>
              </a:spcBef>
              <a:spcAft>
                <a:spcPts val="0"/>
              </a:spcAft>
              <a:buFont typeface="Arial" panose="020B0604020202020204" pitchFamily="34" charset="0"/>
              <a:buChar char="–"/>
              <a:defRPr sz="1600"/>
            </a:lvl2pPr>
            <a:lvl3pPr marL="687388" indent="-225425">
              <a:lnSpc>
                <a:spcPct val="120000"/>
              </a:lnSpc>
              <a:spcBef>
                <a:spcPts val="800"/>
              </a:spcBef>
              <a:spcAft>
                <a:spcPts val="0"/>
              </a:spcAft>
              <a:defRPr sz="1600"/>
            </a:lvl3pPr>
            <a:lvl4pPr marL="914400" indent="-227013">
              <a:lnSpc>
                <a:spcPct val="120000"/>
              </a:lnSpc>
              <a:spcBef>
                <a:spcPts val="800"/>
              </a:spcBef>
              <a:spcAft>
                <a:spcPts val="0"/>
              </a:spcAft>
              <a:defRPr sz="1600"/>
            </a:lvl4pPr>
            <a:lvl5pPr marL="1141413" indent="-227013">
              <a:lnSpc>
                <a:spcPct val="120000"/>
              </a:lnSpc>
              <a:spcBef>
                <a:spcPts val="800"/>
              </a:spcBef>
              <a:spcAft>
                <a:spcPts val="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hasCustomPrompt="1"/>
          </p:nvPr>
        </p:nvSpPr>
        <p:spPr/>
        <p:txBody>
          <a:bodyPr/>
          <a:lstStyle>
            <a:lvl1pPr>
              <a:defRPr baseline="0"/>
            </a:lvl1pPr>
          </a:lstStyle>
          <a:p>
            <a:r>
              <a:rPr lang="en-US" dirty="0"/>
              <a:t>Click to add title</a:t>
            </a:r>
          </a:p>
        </p:txBody>
      </p:sp>
    </p:spTree>
    <p:extLst>
      <p:ext uri="{BB962C8B-B14F-4D97-AF65-F5344CB8AC3E}">
        <p14:creationId xmlns:p14="http://schemas.microsoft.com/office/powerpoint/2010/main" val="363379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_One-on-a-Page">
    <p:spTree>
      <p:nvGrpSpPr>
        <p:cNvPr id="1" name=""/>
        <p:cNvGrpSpPr/>
        <p:nvPr/>
      </p:nvGrpSpPr>
      <p:grpSpPr>
        <a:xfrm>
          <a:off x="0" y="0"/>
          <a:ext cx="0" cy="0"/>
          <a:chOff x="0" y="0"/>
          <a:chExt cx="0" cy="0"/>
        </a:xfrm>
      </p:grpSpPr>
      <p:sp>
        <p:nvSpPr>
          <p:cNvPr id="5" name="Text Placeholder 1"/>
          <p:cNvSpPr>
            <a:spLocks noGrp="1"/>
          </p:cNvSpPr>
          <p:nvPr>
            <p:ph type="body" sz="quarter" idx="1"/>
          </p:nvPr>
        </p:nvSpPr>
        <p:spPr>
          <a:xfrm>
            <a:off x="457200" y="1554163"/>
            <a:ext cx="7315200" cy="4526597"/>
          </a:xfrm>
        </p:spPr>
        <p:txBody>
          <a:bodyPr/>
          <a:lstStyle>
            <a:lvl1pPr>
              <a:lnSpc>
                <a:spcPct val="120000"/>
              </a:lnSpc>
              <a:spcBef>
                <a:spcPts val="1400"/>
              </a:spcBef>
              <a:spcAft>
                <a:spcPts val="0"/>
              </a:spcAft>
              <a:defRPr/>
            </a:lvl1pPr>
            <a:lvl2pPr>
              <a:lnSpc>
                <a:spcPct val="120000"/>
              </a:lnSpc>
              <a:spcBef>
                <a:spcPts val="1000"/>
              </a:spcBef>
              <a:spcAft>
                <a:spcPts val="0"/>
              </a:spcAft>
              <a:defRPr/>
            </a:lvl2pPr>
            <a:lvl3pPr>
              <a:lnSpc>
                <a:spcPct val="120000"/>
              </a:lnSpc>
              <a:spcBef>
                <a:spcPts val="600"/>
              </a:spcBef>
              <a:spcAft>
                <a:spcPts val="0"/>
              </a:spcAft>
              <a:defRPr/>
            </a:lvl3pPr>
            <a:lvl4pPr>
              <a:lnSpc>
                <a:spcPct val="120000"/>
              </a:lnSpc>
              <a:spcBef>
                <a:spcPts val="600"/>
              </a:spcBef>
              <a:defRPr/>
            </a:lvl4pPr>
            <a:lvl5pPr>
              <a:lnSpc>
                <a:spcPct val="120000"/>
              </a:lnSpc>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alevel</a:t>
            </a:r>
            <a:endParaRPr lang="en-US" dirty="0"/>
          </a:p>
          <a:p>
            <a:pPr lvl="4"/>
            <a:r>
              <a:rPr lang="en-US" dirty="0"/>
              <a:t>Fifth level</a:t>
            </a:r>
          </a:p>
        </p:txBody>
      </p:sp>
      <p:sp>
        <p:nvSpPr>
          <p:cNvPr id="4"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371158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_Two-on-a-Page">
    <p:spTree>
      <p:nvGrpSpPr>
        <p:cNvPr id="1" name=""/>
        <p:cNvGrpSpPr/>
        <p:nvPr/>
      </p:nvGrpSpPr>
      <p:grpSpPr>
        <a:xfrm>
          <a:off x="0" y="0"/>
          <a:ext cx="0" cy="0"/>
          <a:chOff x="0" y="0"/>
          <a:chExt cx="0" cy="0"/>
        </a:xfrm>
      </p:grpSpPr>
      <p:sp>
        <p:nvSpPr>
          <p:cNvPr id="5" name="Text Placeholder 1"/>
          <p:cNvSpPr>
            <a:spLocks noGrp="1"/>
          </p:cNvSpPr>
          <p:nvPr>
            <p:ph type="body" sz="quarter" idx="1"/>
          </p:nvPr>
        </p:nvSpPr>
        <p:spPr>
          <a:xfrm>
            <a:off x="457200" y="1554163"/>
            <a:ext cx="3932238" cy="4526597"/>
          </a:xfrm>
        </p:spPr>
        <p:txBody>
          <a:bodyPr/>
          <a:lstStyle>
            <a:lvl1pPr>
              <a:lnSpc>
                <a:spcPct val="120000"/>
              </a:lnSpc>
              <a:spcBef>
                <a:spcPts val="1400"/>
              </a:spcBef>
              <a:spcAft>
                <a:spcPts val="0"/>
              </a:spcAft>
              <a:defRPr sz="1200" baseline="0"/>
            </a:lvl1pPr>
            <a:lvl2pPr>
              <a:lnSpc>
                <a:spcPct val="120000"/>
              </a:lnSpc>
              <a:spcBef>
                <a:spcPts val="1000"/>
              </a:spcBef>
              <a:spcAft>
                <a:spcPts val="0"/>
              </a:spcAft>
              <a:defRPr sz="1200" baseline="0"/>
            </a:lvl2pPr>
            <a:lvl3pPr>
              <a:lnSpc>
                <a:spcPct val="120000"/>
              </a:lnSpc>
              <a:spcBef>
                <a:spcPts val="600"/>
              </a:spcBef>
              <a:spcAft>
                <a:spcPts val="0"/>
              </a:spcAft>
              <a:defRPr sz="1200" baseline="0"/>
            </a:lvl3pPr>
            <a:lvl4pPr>
              <a:lnSpc>
                <a:spcPct val="120000"/>
              </a:lnSpc>
              <a:spcBef>
                <a:spcPts val="600"/>
              </a:spcBef>
              <a:spcAft>
                <a:spcPts val="0"/>
              </a:spcAft>
              <a:defRPr sz="1200" baseline="0"/>
            </a:lvl4pPr>
            <a:lvl5pPr>
              <a:lnSpc>
                <a:spcPct val="120000"/>
              </a:lnSpc>
              <a:spcBef>
                <a:spcPts val="600"/>
              </a:spcBef>
              <a:defRPr sz="12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p:cNvSpPr>
            <a:spLocks noGrp="1"/>
          </p:cNvSpPr>
          <p:nvPr>
            <p:ph type="body" sz="quarter" idx="2"/>
          </p:nvPr>
        </p:nvSpPr>
        <p:spPr>
          <a:xfrm>
            <a:off x="4754563" y="1554164"/>
            <a:ext cx="3932237" cy="4526597"/>
          </a:xfrm>
        </p:spPr>
        <p:txBody>
          <a:bodyPr vert="horz" lIns="0" tIns="0" rIns="0" bIns="0" rtlCol="0">
            <a:noAutofit/>
          </a:bodyPr>
          <a:lstStyle>
            <a:lvl1pPr>
              <a:lnSpc>
                <a:spcPct val="120000"/>
              </a:lnSpc>
              <a:spcBef>
                <a:spcPts val="1400"/>
              </a:spcBef>
              <a:defRPr lang="en-US" sz="1200" dirty="0" smtClean="0"/>
            </a:lvl1pPr>
            <a:lvl2pPr>
              <a:lnSpc>
                <a:spcPct val="120000"/>
              </a:lnSpc>
              <a:spcBef>
                <a:spcPts val="1000"/>
              </a:spcBef>
              <a:defRPr lang="en-US" sz="1200" dirty="0" smtClean="0"/>
            </a:lvl2pPr>
            <a:lvl3pPr>
              <a:lnSpc>
                <a:spcPct val="120000"/>
              </a:lnSpc>
              <a:spcBef>
                <a:spcPts val="600"/>
              </a:spcBef>
              <a:defRPr lang="en-US" sz="1200" dirty="0" smtClean="0"/>
            </a:lvl3pPr>
            <a:lvl4pPr>
              <a:lnSpc>
                <a:spcPct val="120000"/>
              </a:lnSpc>
              <a:spcBef>
                <a:spcPts val="600"/>
              </a:spcBef>
              <a:defRPr lang="en-US" sz="1200" dirty="0" smtClean="0"/>
            </a:lvl4pPr>
            <a:lvl5pPr>
              <a:lnSpc>
                <a:spcPct val="120000"/>
              </a:lnSpc>
              <a:spcBef>
                <a:spcPts val="600"/>
              </a:spcBef>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5081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_Three-on-a-Page ">
    <p:spTree>
      <p:nvGrpSpPr>
        <p:cNvPr id="1" name=""/>
        <p:cNvGrpSpPr/>
        <p:nvPr/>
      </p:nvGrpSpPr>
      <p:grpSpPr>
        <a:xfrm>
          <a:off x="0" y="0"/>
          <a:ext cx="0" cy="0"/>
          <a:chOff x="0" y="0"/>
          <a:chExt cx="0" cy="0"/>
        </a:xfrm>
      </p:grpSpPr>
      <p:sp>
        <p:nvSpPr>
          <p:cNvPr id="6" name="Content Placeholder 1"/>
          <p:cNvSpPr>
            <a:spLocks noGrp="1"/>
          </p:cNvSpPr>
          <p:nvPr>
            <p:ph sz="half" idx="12"/>
          </p:nvPr>
        </p:nvSpPr>
        <p:spPr>
          <a:xfrm>
            <a:off x="457200" y="1554163"/>
            <a:ext cx="2542032" cy="4525962"/>
          </a:xfrm>
        </p:spPr>
        <p:txBody>
          <a:bodyPr vert="horz" lIns="0" tIns="0" rIns="0" bIns="0" rtlCol="0">
            <a:noAutofit/>
          </a:bodyPr>
          <a:lstStyle>
            <a:lvl1pPr>
              <a:defRPr lang="en-US" sz="1200" dirty="0" smtClean="0"/>
            </a:lvl1pPr>
            <a:lvl2pPr>
              <a:spcBef>
                <a:spcPts val="1000"/>
              </a:spcBef>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3"/>
          </p:nvPr>
        </p:nvSpPr>
        <p:spPr>
          <a:xfrm>
            <a:off x="3293852" y="1554163"/>
            <a:ext cx="2542032" cy="4525962"/>
          </a:xfrm>
        </p:spPr>
        <p:txBody>
          <a:bodyPr vert="horz" lIns="0" tIns="0" rIns="0" bIns="0" rtlCol="0">
            <a:noAutofit/>
          </a:bodyPr>
          <a:lstStyle>
            <a:lvl1pPr>
              <a:defRPr lang="en-US" sz="120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14"/>
          </p:nvPr>
        </p:nvSpPr>
        <p:spPr>
          <a:xfrm>
            <a:off x="6129070" y="1554163"/>
            <a:ext cx="2542032" cy="4525962"/>
          </a:xfrm>
        </p:spPr>
        <p:txBody>
          <a:bodyPr vert="horz" lIns="0" tIns="0" rIns="0" bIns="0" rtlCol="0">
            <a:noAutofit/>
          </a:bodyPr>
          <a:lstStyle>
            <a:lvl1pPr>
              <a:defRPr lang="en-US" sz="1200" dirty="0" smtClean="0"/>
            </a:lvl1pPr>
            <a:lvl2pPr>
              <a:defRPr lang="en-US" sz="1200" dirty="0" smtClean="0"/>
            </a:lvl2pPr>
            <a:lvl3pPr>
              <a:defRPr lang="en-US" sz="1200" dirty="0" smtClean="0"/>
            </a:lvl3pPr>
            <a:lvl4pPr>
              <a:defRPr lang="en-US" sz="1200" dirty="0" smtClean="0"/>
            </a:lvl4pPr>
            <a:lvl5pPr>
              <a:defRPr lang="en-US" sz="12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2"/>
          <p:cNvSpPr>
            <a:spLocks noGrp="1"/>
          </p:cNvSpPr>
          <p:nvPr>
            <p:ph type="title" hasCustomPrompt="1"/>
          </p:nvPr>
        </p:nvSpPr>
        <p:spPr>
          <a:xfrm>
            <a:off x="457200" y="731520"/>
            <a:ext cx="8220456" cy="307777"/>
          </a:xfrm>
        </p:spPr>
        <p:txBody>
          <a:bodyPr/>
          <a:lstStyle>
            <a:lvl1pPr>
              <a:defRPr/>
            </a:lvl1pPr>
          </a:lstStyle>
          <a:p>
            <a:r>
              <a:rPr lang="en-US" dirty="0"/>
              <a:t>Click to add title</a:t>
            </a:r>
          </a:p>
        </p:txBody>
      </p:sp>
    </p:spTree>
    <p:extLst>
      <p:ext uri="{BB962C8B-B14F-4D97-AF65-F5344CB8AC3E}">
        <p14:creationId xmlns:p14="http://schemas.microsoft.com/office/powerpoint/2010/main" val="16587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emf"/><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26" Type="http://schemas.openxmlformats.org/officeDocument/2006/relationships/image" Target="../media/image2.emf"/><Relationship Id="rId3" Type="http://schemas.openxmlformats.org/officeDocument/2006/relationships/slideLayout" Target="../slideLayouts/slideLayout23.xml"/><Relationship Id="rId21" Type="http://schemas.openxmlformats.org/officeDocument/2006/relationships/theme" Target="../theme/theme2.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5" Type="http://schemas.openxmlformats.org/officeDocument/2006/relationships/image" Target="../media/image6.emf"/><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oleObject" Target="../embeddings/oleObject3.bin"/><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tags" Target="../tags/tag6.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2"/>
            </p:custDataLst>
            <p:extLst>
              <p:ext uri="{D42A27DB-BD31-4B8C-83A1-F6EECF244321}">
                <p14:modId xmlns:p14="http://schemas.microsoft.com/office/powerpoint/2010/main" val="2558969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1588" y="1588"/>
                        <a:ext cx="1587" cy="1587"/>
                      </a:xfrm>
                      <a:prstGeom prst="rect">
                        <a:avLst/>
                      </a:prstGeom>
                    </p:spPr>
                  </p:pic>
                </p:oleObj>
              </mc:Fallback>
            </mc:AlternateContent>
          </a:graphicData>
        </a:graphic>
      </p:graphicFrame>
      <p:sp>
        <p:nvSpPr>
          <p:cNvPr id="7" name="Rectangle 6" hidden="1"/>
          <p:cNvSpPr/>
          <p:nvPr userDrawn="1">
            <p:custDataLst>
              <p:tags r:id="rId2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0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457200" y="731520"/>
            <a:ext cx="8220456" cy="307777"/>
          </a:xfrm>
          <a:prstGeom prst="rect">
            <a:avLst/>
          </a:prstGeom>
        </p:spPr>
        <p:txBody>
          <a:bodyPr vert="horz" lIns="0" tIns="0" rIns="0" bIns="0" rtlCol="0" anchor="t" anchorCtr="0">
            <a:spAutoFit/>
          </a:bodyPr>
          <a:lstStyle/>
          <a:p>
            <a:r>
              <a:rPr lang="en-US" dirty="0"/>
              <a:t>Click to edit Master title style</a:t>
            </a:r>
          </a:p>
        </p:txBody>
      </p:sp>
      <p:sp>
        <p:nvSpPr>
          <p:cNvPr id="3" name="Text Placeholder 2"/>
          <p:cNvSpPr>
            <a:spLocks noGrp="1"/>
          </p:cNvSpPr>
          <p:nvPr>
            <p:ph type="body" idx="1"/>
          </p:nvPr>
        </p:nvSpPr>
        <p:spPr>
          <a:xfrm>
            <a:off x="457197" y="1554163"/>
            <a:ext cx="8220456" cy="425196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p:nvCxnSpPr>
        <p:spPr>
          <a:xfrm>
            <a:off x="457197" y="586726"/>
            <a:ext cx="8228664" cy="0"/>
          </a:xfrm>
          <a:prstGeom prst="line">
            <a:avLst/>
          </a:prstGeom>
          <a:ln w="12700">
            <a:solidFill>
              <a:srgbClr val="868686"/>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196" y="6519672"/>
            <a:ext cx="8229600" cy="0"/>
          </a:xfrm>
          <a:prstGeom prst="line">
            <a:avLst/>
          </a:prstGeom>
          <a:ln w="12700">
            <a:solidFill>
              <a:srgbClr val="868686"/>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994" y="-430530"/>
            <a:ext cx="0" cy="25783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682988" y="-430530"/>
            <a:ext cx="0" cy="25783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457994" y="7066280"/>
            <a:ext cx="8224994" cy="369332"/>
            <a:chOff x="457994" y="7066280"/>
            <a:chExt cx="8224994" cy="914400"/>
          </a:xfrm>
        </p:grpSpPr>
        <p:cxnSp>
          <p:nvCxnSpPr>
            <p:cNvPr id="13" name="Straight Connector 12"/>
            <p:cNvCxnSpPr/>
            <p:nvPr userDrawn="1"/>
          </p:nvCxnSpPr>
          <p:spPr>
            <a:xfrm>
              <a:off x="457994" y="7066280"/>
              <a:ext cx="0" cy="91440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8682988" y="7066280"/>
              <a:ext cx="0" cy="91440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491695" y="-452043"/>
            <a:ext cx="939681" cy="277485"/>
          </a:xfrm>
          <a:prstGeom prst="rect">
            <a:avLst/>
          </a:prstGeom>
          <a:noFill/>
        </p:spPr>
        <p:txBody>
          <a:bodyPr wrap="none" rtlCol="0">
            <a:spAutoFit/>
          </a:bodyPr>
          <a:lstStyle/>
          <a:p>
            <a:pPr algn="r"/>
            <a:r>
              <a:rPr lang="en-US" sz="900" b="1" baseline="0" dirty="0">
                <a:solidFill>
                  <a:srgbClr val="A2A2A2"/>
                </a:solidFill>
              </a:rPr>
              <a:t>No content left</a:t>
            </a:r>
            <a:br>
              <a:rPr lang="en-US" sz="900" b="1" baseline="0" dirty="0">
                <a:solidFill>
                  <a:srgbClr val="A2A2A2"/>
                </a:solidFill>
              </a:rPr>
            </a:br>
            <a:r>
              <a:rPr lang="en-US" sz="900" b="1" baseline="0" dirty="0">
                <a:solidFill>
                  <a:srgbClr val="A2A2A2"/>
                </a:solidFill>
              </a:rPr>
              <a:t>of this line</a:t>
            </a:r>
          </a:p>
        </p:txBody>
      </p:sp>
      <p:sp>
        <p:nvSpPr>
          <p:cNvPr id="20" name="TextBox 19"/>
          <p:cNvSpPr txBox="1"/>
          <p:nvPr/>
        </p:nvSpPr>
        <p:spPr>
          <a:xfrm>
            <a:off x="-491695" y="7066280"/>
            <a:ext cx="939681" cy="369332"/>
          </a:xfrm>
          <a:prstGeom prst="rect">
            <a:avLst/>
          </a:prstGeom>
          <a:noFill/>
        </p:spPr>
        <p:txBody>
          <a:bodyPr wrap="none" rtlCol="0">
            <a:spAutoFit/>
          </a:bodyPr>
          <a:lstStyle/>
          <a:p>
            <a:pPr algn="r"/>
            <a:r>
              <a:rPr lang="en-US" sz="900" b="1" baseline="0" dirty="0">
                <a:solidFill>
                  <a:srgbClr val="A2A2A2"/>
                </a:solidFill>
              </a:rPr>
              <a:t>No content left</a:t>
            </a:r>
            <a:br>
              <a:rPr lang="en-US" sz="900" b="1" baseline="0" dirty="0">
                <a:solidFill>
                  <a:srgbClr val="A2A2A2"/>
                </a:solidFill>
              </a:rPr>
            </a:br>
            <a:r>
              <a:rPr lang="en-US" sz="900" b="1" baseline="0" dirty="0">
                <a:solidFill>
                  <a:srgbClr val="A2A2A2"/>
                </a:solidFill>
              </a:rPr>
              <a:t>of this line</a:t>
            </a:r>
          </a:p>
        </p:txBody>
      </p:sp>
      <p:sp>
        <p:nvSpPr>
          <p:cNvPr id="21" name="TextBox 20"/>
          <p:cNvSpPr txBox="1"/>
          <p:nvPr/>
        </p:nvSpPr>
        <p:spPr>
          <a:xfrm>
            <a:off x="8693150" y="-452043"/>
            <a:ext cx="1010213" cy="277485"/>
          </a:xfrm>
          <a:prstGeom prst="rect">
            <a:avLst/>
          </a:prstGeom>
          <a:noFill/>
        </p:spPr>
        <p:txBody>
          <a:bodyPr wrap="none" rtlCol="0">
            <a:spAutoFit/>
          </a:bodyPr>
          <a:lstStyle/>
          <a:p>
            <a:pPr algn="l"/>
            <a:r>
              <a:rPr lang="en-US" sz="900" b="1" baseline="0" dirty="0">
                <a:solidFill>
                  <a:srgbClr val="A2A2A2"/>
                </a:solidFill>
              </a:rPr>
              <a:t>No content right</a:t>
            </a:r>
            <a:br>
              <a:rPr lang="en-US" sz="900" b="1" baseline="0" dirty="0">
                <a:solidFill>
                  <a:srgbClr val="A2A2A2"/>
                </a:solidFill>
              </a:rPr>
            </a:br>
            <a:r>
              <a:rPr lang="en-US" sz="900" b="1" baseline="0" dirty="0">
                <a:solidFill>
                  <a:srgbClr val="A2A2A2"/>
                </a:solidFill>
              </a:rPr>
              <a:t>of this line</a:t>
            </a:r>
          </a:p>
        </p:txBody>
      </p:sp>
      <p:sp>
        <p:nvSpPr>
          <p:cNvPr id="22" name="TextBox 21"/>
          <p:cNvSpPr txBox="1"/>
          <p:nvPr/>
        </p:nvSpPr>
        <p:spPr>
          <a:xfrm>
            <a:off x="8693150" y="7066280"/>
            <a:ext cx="1010213" cy="369332"/>
          </a:xfrm>
          <a:prstGeom prst="rect">
            <a:avLst/>
          </a:prstGeom>
          <a:noFill/>
        </p:spPr>
        <p:txBody>
          <a:bodyPr wrap="none" rtlCol="0">
            <a:spAutoFit/>
          </a:bodyPr>
          <a:lstStyle/>
          <a:p>
            <a:pPr algn="l"/>
            <a:r>
              <a:rPr lang="en-US" sz="900" b="1" baseline="0" dirty="0">
                <a:solidFill>
                  <a:srgbClr val="A2A2A2"/>
                </a:solidFill>
              </a:rPr>
              <a:t>No content right</a:t>
            </a:r>
            <a:br>
              <a:rPr lang="en-US" sz="900" b="1" baseline="0" dirty="0">
                <a:solidFill>
                  <a:srgbClr val="A2A2A2"/>
                </a:solidFill>
              </a:rPr>
            </a:br>
            <a:r>
              <a:rPr lang="en-US" sz="900" b="1" baseline="0" dirty="0">
                <a:solidFill>
                  <a:srgbClr val="A2A2A2"/>
                </a:solidFill>
              </a:rPr>
              <a:t>of this line</a:t>
            </a:r>
          </a:p>
        </p:txBody>
      </p:sp>
      <p:grpSp>
        <p:nvGrpSpPr>
          <p:cNvPr id="33" name="Group 32"/>
          <p:cNvGrpSpPr/>
          <p:nvPr/>
        </p:nvGrpSpPr>
        <p:grpSpPr>
          <a:xfrm>
            <a:off x="-914399" y="1554480"/>
            <a:ext cx="743133" cy="340739"/>
            <a:chOff x="-914399" y="1554480"/>
            <a:chExt cx="743133" cy="340739"/>
          </a:xfrm>
        </p:grpSpPr>
        <p:sp>
          <p:nvSpPr>
            <p:cNvPr id="23" name="TextBox 22"/>
            <p:cNvSpPr txBox="1"/>
            <p:nvPr userDrawn="1"/>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dirty="0"/>
                <a:t>Place content</a:t>
              </a:r>
              <a:br>
                <a:rPr lang="en-US" dirty="0"/>
              </a:br>
              <a:r>
                <a:rPr lang="en-US" dirty="0"/>
                <a:t>below  this line</a:t>
              </a:r>
            </a:p>
          </p:txBody>
        </p:sp>
        <p:cxnSp>
          <p:nvCxnSpPr>
            <p:cNvPr id="16" name="Straight Connector 15"/>
            <p:cNvCxnSpPr/>
            <p:nvPr userDrawn="1"/>
          </p:nvCxnSpPr>
          <p:spPr>
            <a:xfrm>
              <a:off x="-913456" y="1554480"/>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9372600" y="1554163"/>
            <a:ext cx="742191" cy="368756"/>
            <a:chOff x="9372600" y="1554163"/>
            <a:chExt cx="742191" cy="368756"/>
          </a:xfrm>
        </p:grpSpPr>
        <p:cxnSp>
          <p:nvCxnSpPr>
            <p:cNvPr id="18" name="Straight Connector 17"/>
            <p:cNvCxnSpPr/>
            <p:nvPr userDrawn="1"/>
          </p:nvCxnSpPr>
          <p:spPr>
            <a:xfrm>
              <a:off x="9372600" y="1554163"/>
              <a:ext cx="742191"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userDrawn="1"/>
          </p:nvSpPr>
          <p:spPr>
            <a:xfrm>
              <a:off x="9372600" y="1645920"/>
              <a:ext cx="742191" cy="276999"/>
            </a:xfrm>
            <a:prstGeom prst="rect">
              <a:avLst/>
            </a:prstGeom>
            <a:noFill/>
          </p:spPr>
          <p:txBody>
            <a:bodyPr wrap="none" lIns="0" tIns="0" rIns="0" bIns="0" rtlCol="0">
              <a:spAutoFit/>
            </a:bodyPr>
            <a:lstStyle/>
            <a:p>
              <a:pPr algn="l"/>
              <a:r>
                <a:rPr lang="en-US" sz="900" b="1" baseline="0" dirty="0">
                  <a:solidFill>
                    <a:srgbClr val="A2A2A2"/>
                  </a:solidFill>
                </a:rPr>
                <a:t>Place content</a:t>
              </a:r>
              <a:br>
                <a:rPr lang="en-US" sz="900" b="1" baseline="0" dirty="0">
                  <a:solidFill>
                    <a:srgbClr val="A2A2A2"/>
                  </a:solidFill>
                </a:rPr>
              </a:br>
              <a:r>
                <a:rPr lang="en-US" sz="900" b="1" baseline="0" dirty="0">
                  <a:solidFill>
                    <a:srgbClr val="A2A2A2"/>
                  </a:solidFill>
                </a:rPr>
                <a:t>below this line</a:t>
              </a:r>
            </a:p>
          </p:txBody>
        </p:sp>
      </p:grpSp>
      <p:cxnSp>
        <p:nvCxnSpPr>
          <p:cNvPr id="26" name="Straight Connector 25"/>
          <p:cNvCxnSpPr/>
          <p:nvPr/>
        </p:nvCxnSpPr>
        <p:spPr>
          <a:xfrm>
            <a:off x="301387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9025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38626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75202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847331"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53415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6126163"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899433"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29025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01387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6897052"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260572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2238692"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38692" y="-336588"/>
            <a:ext cx="367983" cy="184666"/>
          </a:xfrm>
          <a:prstGeom prst="rect">
            <a:avLst/>
          </a:prstGeom>
          <a:noFill/>
        </p:spPr>
        <p:txBody>
          <a:bodyPr wrap="square" lIns="0" tIns="0" rIns="0" bIns="0" rtlCol="0">
            <a:spAutoFit/>
          </a:bodyPr>
          <a:lstStyle/>
          <a:p>
            <a:endParaRPr/>
          </a:p>
        </p:txBody>
      </p:sp>
      <p:sp>
        <p:nvSpPr>
          <p:cNvPr id="62" name="TextBox 61"/>
          <p:cNvSpPr txBox="1"/>
          <p:nvPr/>
        </p:nvSpPr>
        <p:spPr>
          <a:xfrm>
            <a:off x="4397058" y="-336588"/>
            <a:ext cx="367983" cy="184666"/>
          </a:xfrm>
          <a:prstGeom prst="rect">
            <a:avLst/>
          </a:prstGeom>
          <a:noFill/>
        </p:spPr>
        <p:txBody>
          <a:bodyPr wrap="square" lIns="0" tIns="0" rIns="0" bIns="0" rtlCol="0">
            <a:spAutoFit/>
          </a:bodyPr>
          <a:lstStyle/>
          <a:p>
            <a:endParaRPr/>
          </a:p>
        </p:txBody>
      </p:sp>
      <p:sp>
        <p:nvSpPr>
          <p:cNvPr id="63" name="TextBox 62"/>
          <p:cNvSpPr txBox="1"/>
          <p:nvPr/>
        </p:nvSpPr>
        <p:spPr>
          <a:xfrm>
            <a:off x="6537325" y="-336588"/>
            <a:ext cx="366713" cy="184666"/>
          </a:xfrm>
          <a:prstGeom prst="rect">
            <a:avLst/>
          </a:prstGeom>
          <a:noFill/>
        </p:spPr>
        <p:txBody>
          <a:bodyPr wrap="square" lIns="0" tIns="0" rIns="0" bIns="0" rtlCol="0">
            <a:spAutoFit/>
          </a:bodyPr>
          <a:lstStyle/>
          <a:p>
            <a:endParaRPr/>
          </a:p>
        </p:txBody>
      </p:sp>
      <p:sp>
        <p:nvSpPr>
          <p:cNvPr id="64" name="TextBox 63"/>
          <p:cNvSpPr txBox="1"/>
          <p:nvPr/>
        </p:nvSpPr>
        <p:spPr>
          <a:xfrm>
            <a:off x="5851526" y="-336588"/>
            <a:ext cx="274638" cy="184666"/>
          </a:xfrm>
          <a:prstGeom prst="rect">
            <a:avLst/>
          </a:prstGeom>
          <a:noFill/>
        </p:spPr>
        <p:txBody>
          <a:bodyPr wrap="square" lIns="0" tIns="0" rIns="0" bIns="0" rtlCol="0">
            <a:spAutoFit/>
          </a:bodyPr>
          <a:lstStyle/>
          <a:p>
            <a:endParaRPr/>
          </a:p>
        </p:txBody>
      </p:sp>
      <p:sp>
        <p:nvSpPr>
          <p:cNvPr id="65" name="TextBox 64"/>
          <p:cNvSpPr txBox="1"/>
          <p:nvPr/>
        </p:nvSpPr>
        <p:spPr>
          <a:xfrm>
            <a:off x="3017838" y="-336588"/>
            <a:ext cx="272416" cy="184666"/>
          </a:xfrm>
          <a:prstGeom prst="rect">
            <a:avLst/>
          </a:prstGeom>
          <a:noFill/>
        </p:spPr>
        <p:txBody>
          <a:bodyPr wrap="square" lIns="0" tIns="0" rIns="0" bIns="0" rtlCol="0">
            <a:spAutoFit/>
          </a:bodyPr>
          <a:lstStyle/>
          <a:p>
            <a:endParaRPr/>
          </a:p>
        </p:txBody>
      </p:sp>
      <p:sp>
        <p:nvSpPr>
          <p:cNvPr id="39" name="TextBox 38"/>
          <p:cNvSpPr txBox="1"/>
          <p:nvPr/>
        </p:nvSpPr>
        <p:spPr>
          <a:xfrm>
            <a:off x="8566918" y="6599581"/>
            <a:ext cx="125034" cy="123111"/>
          </a:xfrm>
          <a:prstGeom prst="rect">
            <a:avLst/>
          </a:prstGeom>
          <a:noFill/>
        </p:spPr>
        <p:txBody>
          <a:bodyPr wrap="none" lIns="0" tIns="0" rIns="0" bIns="0" rtlCol="0">
            <a:spAutoFit/>
          </a:bodyPr>
          <a:lstStyle/>
          <a:p>
            <a:pPr algn="r"/>
            <a:fld id="{E6667446-6A31-49F1-98F7-C685150C1F9A}" type="slidenum">
              <a:rPr lang="en-US" sz="800" smtClean="0">
                <a:solidFill>
                  <a:srgbClr val="868686"/>
                </a:solidFill>
                <a:latin typeface="+mj-lt"/>
              </a:rPr>
              <a:pPr algn="r"/>
              <a:t>‹#›</a:t>
            </a:fld>
            <a:endParaRPr lang="en-US" sz="800" dirty="0">
              <a:solidFill>
                <a:srgbClr val="868686"/>
              </a:solidFill>
              <a:latin typeface="+mj-lt"/>
            </a:endParaRPr>
          </a:p>
        </p:txBody>
      </p:sp>
      <p:pic>
        <p:nvPicPr>
          <p:cNvPr id="40" name="Picture 39"/>
          <p:cNvPicPr>
            <a:picLocks noChangeAspect="1"/>
          </p:cNvPicPr>
          <p:nvPr/>
        </p:nvPicPr>
        <p:blipFill>
          <a:blip r:embed="rId26" cstate="screen">
            <a:extLst>
              <a:ext uri="{28A0092B-C50C-407E-A947-70E740481C1C}">
                <a14:useLocalDpi xmlns:a14="http://schemas.microsoft.com/office/drawing/2010/main"/>
              </a:ext>
            </a:extLst>
          </a:blip>
          <a:stretch>
            <a:fillRect/>
          </a:stretch>
        </p:blipFill>
        <p:spPr>
          <a:xfrm>
            <a:off x="480058" y="268543"/>
            <a:ext cx="1234440" cy="184818"/>
          </a:xfrm>
          <a:prstGeom prst="rect">
            <a:avLst/>
          </a:prstGeom>
        </p:spPr>
      </p:pic>
      <p:cxnSp>
        <p:nvCxnSpPr>
          <p:cNvPr id="42" name="Straight Connector 41"/>
          <p:cNvCxnSpPr/>
          <p:nvPr/>
        </p:nvCxnSpPr>
        <p:spPr>
          <a:xfrm>
            <a:off x="-913456" y="6491922"/>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dirty="0"/>
              <a:t>Source and</a:t>
            </a:r>
            <a:br>
              <a:rPr lang="en-US" dirty="0"/>
            </a:br>
            <a:r>
              <a:rPr lang="en-US" dirty="0"/>
              <a:t>Footnotes Guideline</a:t>
            </a:r>
          </a:p>
        </p:txBody>
      </p:sp>
      <p:grpSp>
        <p:nvGrpSpPr>
          <p:cNvPr id="32" name="Group 31"/>
          <p:cNvGrpSpPr/>
          <p:nvPr/>
        </p:nvGrpSpPr>
        <p:grpSpPr>
          <a:xfrm>
            <a:off x="457200" y="-577228"/>
            <a:ext cx="8231188" cy="213360"/>
            <a:chOff x="457200" y="-701040"/>
            <a:chExt cx="8231188" cy="213360"/>
          </a:xfrm>
          <a:solidFill>
            <a:srgbClr val="A9A9A9"/>
          </a:solidFill>
        </p:grpSpPr>
        <p:grpSp>
          <p:nvGrpSpPr>
            <p:cNvPr id="17" name="Group 16"/>
            <p:cNvGrpSpPr/>
            <p:nvPr userDrawn="1"/>
          </p:nvGrpSpPr>
          <p:grpSpPr>
            <a:xfrm>
              <a:off x="457200" y="-701040"/>
              <a:ext cx="8231188" cy="45720"/>
              <a:chOff x="457200" y="-1303020"/>
              <a:chExt cx="8231188" cy="45720"/>
            </a:xfrm>
            <a:grpFill/>
          </p:grpSpPr>
          <p:sp>
            <p:nvSpPr>
              <p:cNvPr id="4" name="Rectangle 3"/>
              <p:cNvSpPr/>
              <p:nvPr userDrawn="1"/>
            </p:nvSpPr>
            <p:spPr>
              <a:xfrm>
                <a:off x="457200"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userDrawn="1"/>
            </p:nvSpPr>
            <p:spPr>
              <a:xfrm>
                <a:off x="2606675"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4756150"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userDrawn="1"/>
            </p:nvSpPr>
            <p:spPr>
              <a:xfrm>
                <a:off x="6905625"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userDrawn="1"/>
          </p:nvGrpSpPr>
          <p:grpSpPr>
            <a:xfrm>
              <a:off x="457200" y="-533400"/>
              <a:ext cx="8227060" cy="45720"/>
              <a:chOff x="457200" y="-533400"/>
              <a:chExt cx="8227060" cy="45720"/>
            </a:xfrm>
            <a:grpFill/>
          </p:grpSpPr>
          <p:sp>
            <p:nvSpPr>
              <p:cNvPr id="49" name="Rectangle 48"/>
              <p:cNvSpPr/>
              <p:nvPr userDrawn="1"/>
            </p:nvSpPr>
            <p:spPr>
              <a:xfrm>
                <a:off x="457200" y="-533400"/>
                <a:ext cx="39322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userDrawn="1"/>
            </p:nvSpPr>
            <p:spPr>
              <a:xfrm>
                <a:off x="4752022" y="-533400"/>
                <a:ext cx="39322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p:cNvGrpSpPr/>
            <p:nvPr userDrawn="1"/>
          </p:nvGrpSpPr>
          <p:grpSpPr>
            <a:xfrm>
              <a:off x="457200" y="-617220"/>
              <a:ext cx="8229600" cy="45720"/>
              <a:chOff x="457200" y="-594360"/>
              <a:chExt cx="8229600" cy="45720"/>
            </a:xfrm>
            <a:grpFill/>
          </p:grpSpPr>
          <p:sp>
            <p:nvSpPr>
              <p:cNvPr id="51" name="Rectangle 50"/>
              <p:cNvSpPr/>
              <p:nvPr userDrawn="1"/>
            </p:nvSpPr>
            <p:spPr>
              <a:xfrm>
                <a:off x="457200"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p:cNvSpPr/>
              <p:nvPr userDrawn="1"/>
            </p:nvSpPr>
            <p:spPr>
              <a:xfrm>
                <a:off x="3286124"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userDrawn="1"/>
            </p:nvSpPr>
            <p:spPr>
              <a:xfrm>
                <a:off x="6126162"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cxnSp>
        <p:nvCxnSpPr>
          <p:cNvPr id="59" name="Straight Connector 58"/>
          <p:cNvCxnSpPr/>
          <p:nvPr/>
        </p:nvCxnSpPr>
        <p:spPr>
          <a:xfrm>
            <a:off x="-502920" y="1371600"/>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02920" y="1096963"/>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12644"/>
      </p:ext>
    </p:extLst>
  </p:cSld>
  <p:clrMap bg1="lt1" tx1="dk1" bg2="lt2" tx2="dk2" accent1="accent1" accent2="accent2" accent3="accent3" accent4="accent4" accent5="accent5" accent6="accent6" hlink="hlink" folHlink="folHlink"/>
  <p:sldLayoutIdLst>
    <p:sldLayoutId id="2147483649" r:id="rId1"/>
    <p:sldLayoutId id="2147483829" r:id="rId2"/>
    <p:sldLayoutId id="2147483830" r:id="rId3"/>
    <p:sldLayoutId id="2147483825" r:id="rId4"/>
    <p:sldLayoutId id="2147483651" r:id="rId5"/>
    <p:sldLayoutId id="2147483667" r:id="rId6"/>
    <p:sldLayoutId id="2147483650" r:id="rId7"/>
    <p:sldLayoutId id="2147483699" r:id="rId8"/>
    <p:sldLayoutId id="2147483700" r:id="rId9"/>
    <p:sldLayoutId id="2147483703" r:id="rId10"/>
    <p:sldLayoutId id="2147483704" r:id="rId11"/>
    <p:sldLayoutId id="2147483743" r:id="rId12"/>
    <p:sldLayoutId id="2147483653" r:id="rId13"/>
    <p:sldLayoutId id="2147483660" r:id="rId14"/>
    <p:sldLayoutId id="2147483663" r:id="rId15"/>
    <p:sldLayoutId id="2147483661" r:id="rId16"/>
    <p:sldLayoutId id="2147483808" r:id="rId17"/>
    <p:sldLayoutId id="2147483662" r:id="rId18"/>
    <p:sldLayoutId id="2147483834" r:id="rId19"/>
    <p:sldLayoutId id="2147483655" r:id="rId20"/>
  </p:sldLayoutIdLst>
  <p:hf hdr="0" ftr="0" dt="0"/>
  <p:txStyles>
    <p:titleStyle>
      <a:lvl1pPr algn="l" defTabSz="914400" rtl="0" eaLnBrk="1" latinLnBrk="0" hangingPunct="1">
        <a:lnSpc>
          <a:spcPct val="100000"/>
        </a:lnSpc>
        <a:spcBef>
          <a:spcPts val="0"/>
        </a:spcBef>
        <a:spcAft>
          <a:spcPts val="0"/>
        </a:spcAft>
        <a:buNone/>
        <a:defRPr sz="2000" b="1" kern="1200" spc="-30" baseline="0">
          <a:solidFill>
            <a:schemeClr val="tx1"/>
          </a:solidFill>
          <a:latin typeface="+mj-lt"/>
          <a:ea typeface="+mj-ea"/>
          <a:cs typeface="+mj-cs"/>
        </a:defRPr>
      </a:lvl1pPr>
    </p:titleStyle>
    <p:bodyStyle>
      <a:lvl1pPr marL="0" indent="0" algn="l" defTabSz="914400" rtl="0" eaLnBrk="1" latinLnBrk="0" hangingPunct="1">
        <a:lnSpc>
          <a:spcPct val="120000"/>
        </a:lnSpc>
        <a:spcBef>
          <a:spcPts val="1400"/>
        </a:spcBef>
        <a:spcAft>
          <a:spcPts val="0"/>
        </a:spcAft>
        <a:buClr>
          <a:schemeClr val="accent2"/>
        </a:buClr>
        <a:buFont typeface="Arial" panose="020B0604020202020204" pitchFamily="34" charset="0"/>
        <a:buChar char="​"/>
        <a:defRPr sz="1400" b="1" kern="1200" baseline="0">
          <a:solidFill>
            <a:schemeClr val="accent2"/>
          </a:solidFill>
          <a:latin typeface="+mn-lt"/>
          <a:ea typeface="+mn-ea"/>
          <a:cs typeface="+mn-cs"/>
        </a:defRPr>
      </a:lvl1pPr>
      <a:lvl2pPr marL="0" indent="0" algn="l" defTabSz="914400" rtl="0" eaLnBrk="1" latinLnBrk="0" hangingPunct="1">
        <a:lnSpc>
          <a:spcPct val="120000"/>
        </a:lnSpc>
        <a:spcBef>
          <a:spcPts val="1000"/>
        </a:spcBef>
        <a:spcAft>
          <a:spcPts val="0"/>
        </a:spcAft>
        <a:buClr>
          <a:schemeClr val="accent2"/>
        </a:buClr>
        <a:buFont typeface="Arial" panose="020B0604020202020204" pitchFamily="34" charset="0"/>
        <a:buChar char="​"/>
        <a:defRPr sz="1400" kern="1200" baseline="0">
          <a:solidFill>
            <a:schemeClr val="tx1"/>
          </a:solidFill>
          <a:latin typeface="+mn-lt"/>
          <a:ea typeface="+mn-ea"/>
          <a:cs typeface="+mn-cs"/>
        </a:defRPr>
      </a:lvl2pPr>
      <a:lvl3pPr marL="227013" indent="-227013"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400" kern="1200" baseline="0">
          <a:solidFill>
            <a:schemeClr val="tx1"/>
          </a:solidFill>
          <a:latin typeface="+mn-lt"/>
          <a:ea typeface="+mn-ea"/>
          <a:cs typeface="+mn-cs"/>
        </a:defRPr>
      </a:lvl3pPr>
      <a:lvl4pPr marL="461963" indent="-234950"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400" kern="1200" baseline="0">
          <a:solidFill>
            <a:schemeClr val="tx1"/>
          </a:solidFill>
          <a:latin typeface="+mn-lt"/>
          <a:ea typeface="+mn-ea"/>
          <a:cs typeface="+mn-cs"/>
        </a:defRPr>
      </a:lvl4pPr>
      <a:lvl5pPr marL="687388" indent="-225425"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4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100" kern="1200">
          <a:solidFill>
            <a:schemeClr val="tx1"/>
          </a:solidFill>
          <a:latin typeface="+mn-lt"/>
          <a:ea typeface="+mn-ea"/>
          <a:cs typeface="+mn-cs"/>
        </a:defRPr>
      </a:lvl6pPr>
      <a:lvl7pPr marL="2743200" algn="l" defTabSz="914400" rtl="0" eaLnBrk="1" latinLnBrk="0" hangingPunct="1">
        <a:defRPr sz="1100" kern="1200">
          <a:solidFill>
            <a:schemeClr val="tx1"/>
          </a:solidFill>
          <a:latin typeface="+mn-lt"/>
          <a:ea typeface="+mn-ea"/>
          <a:cs typeface="+mn-cs"/>
        </a:defRPr>
      </a:lvl7pPr>
      <a:lvl8pPr marL="3200400" algn="l" defTabSz="914400" rtl="0" eaLnBrk="1" latinLnBrk="0" hangingPunct="1">
        <a:defRPr sz="1100" kern="1200">
          <a:solidFill>
            <a:schemeClr val="tx1"/>
          </a:solidFill>
          <a:latin typeface="+mn-lt"/>
          <a:ea typeface="+mn-ea"/>
          <a:cs typeface="+mn-cs"/>
        </a:defRPr>
      </a:lvl8pPr>
      <a:lvl9pPr marL="3657600" algn="l" defTabSz="914400" rtl="0" eaLnBrk="1" latinLnBrk="0" hangingPunct="1">
        <a:defRPr sz="1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41738"/>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2"/>
            </p:custDataLst>
            <p:extLst>
              <p:ext uri="{D42A27DB-BD31-4B8C-83A1-F6EECF244321}">
                <p14:modId xmlns:p14="http://schemas.microsoft.com/office/powerpoint/2010/main" val="27915993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4" imgW="361" imgH="373" progId="TCLayout.ActiveDocument.1">
                  <p:embed/>
                </p:oleObj>
              </mc:Choice>
              <mc:Fallback>
                <p:oleObj name="think-cell Slide" r:id="rId24" imgW="361" imgH="373" progId="TCLayout.ActiveDocument.1">
                  <p:embed/>
                  <p:pic>
                    <p:nvPicPr>
                      <p:cNvPr id="0" name=""/>
                      <p:cNvPicPr/>
                      <p:nvPr/>
                    </p:nvPicPr>
                    <p:blipFill>
                      <a:blip r:embed="rId25"/>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2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000" b="1" i="0" baseline="0" dirty="0">
              <a:latin typeface="Arial" panose="020B0604020202020204" pitchFamily="34" charset="0"/>
              <a:ea typeface="+mj-ea"/>
              <a:cs typeface="+mj-cs"/>
              <a:sym typeface="Arial" panose="020B0604020202020204" pitchFamily="34" charset="0"/>
            </a:endParaRPr>
          </a:p>
        </p:txBody>
      </p:sp>
      <p:cxnSp>
        <p:nvCxnSpPr>
          <p:cNvPr id="8" name="Straight Connector 7"/>
          <p:cNvCxnSpPr/>
          <p:nvPr/>
        </p:nvCxnSpPr>
        <p:spPr>
          <a:xfrm>
            <a:off x="457197" y="586726"/>
            <a:ext cx="8228664" cy="0"/>
          </a:xfrm>
          <a:prstGeom prst="line">
            <a:avLst/>
          </a:prstGeom>
          <a:ln w="1270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196" y="6519672"/>
            <a:ext cx="8229600" cy="0"/>
          </a:xfrm>
          <a:prstGeom prst="line">
            <a:avLst/>
          </a:prstGeom>
          <a:ln w="12700">
            <a:solidFill>
              <a:srgbClr val="B2B2B2"/>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566918" y="6599113"/>
            <a:ext cx="125034" cy="123111"/>
          </a:xfrm>
          <a:prstGeom prst="rect">
            <a:avLst/>
          </a:prstGeom>
          <a:noFill/>
        </p:spPr>
        <p:txBody>
          <a:bodyPr wrap="none" lIns="0" tIns="0" rIns="0" bIns="0" rtlCol="0">
            <a:spAutoFit/>
          </a:bodyPr>
          <a:lstStyle/>
          <a:p>
            <a:pPr algn="r"/>
            <a:fld id="{E6667446-6A31-49F1-98F7-C685150C1F9A}" type="slidenum">
              <a:rPr lang="en-US" sz="800" smtClean="0">
                <a:solidFill>
                  <a:srgbClr val="B2B2B2"/>
                </a:solidFill>
                <a:latin typeface="+mj-lt"/>
              </a:rPr>
              <a:pPr algn="r"/>
              <a:t>‹#›</a:t>
            </a:fld>
            <a:endParaRPr lang="en-US" sz="800" dirty="0">
              <a:solidFill>
                <a:srgbClr val="B2B2B2"/>
              </a:solidFill>
              <a:latin typeface="+mj-lt"/>
            </a:endParaRPr>
          </a:p>
        </p:txBody>
      </p:sp>
      <p:pic>
        <p:nvPicPr>
          <p:cNvPr id="40" name="Picture 39"/>
          <p:cNvPicPr>
            <a:picLocks noChangeAspect="1"/>
          </p:cNvPicPr>
          <p:nvPr/>
        </p:nvPicPr>
        <p:blipFill>
          <a:blip r:embed="rId26" cstate="screen">
            <a:lum bright="100000"/>
            <a:extLst>
              <a:ext uri="{28A0092B-C50C-407E-A947-70E740481C1C}">
                <a14:useLocalDpi xmlns:a14="http://schemas.microsoft.com/office/drawing/2010/main"/>
              </a:ext>
            </a:extLst>
          </a:blip>
          <a:stretch>
            <a:fillRect/>
          </a:stretch>
        </p:blipFill>
        <p:spPr>
          <a:xfrm>
            <a:off x="480058" y="268543"/>
            <a:ext cx="1234440" cy="184818"/>
          </a:xfrm>
          <a:prstGeom prst="rect">
            <a:avLst/>
          </a:prstGeom>
        </p:spPr>
      </p:pic>
      <p:sp>
        <p:nvSpPr>
          <p:cNvPr id="77" name="TextBox 76"/>
          <p:cNvSpPr txBox="1"/>
          <p:nvPr/>
        </p:nvSpPr>
        <p:spPr>
          <a:xfrm>
            <a:off x="457197" y="6591419"/>
            <a:ext cx="2834640" cy="138499"/>
          </a:xfrm>
          <a:prstGeom prst="rect">
            <a:avLst/>
          </a:prstGeom>
          <a:noFill/>
        </p:spPr>
        <p:txBody>
          <a:bodyPr wrap="none" lIns="0" tIns="0" rIns="0" bIns="0" rtlCol="0">
            <a:noAutofit/>
          </a:bodyPr>
          <a:lstStyle/>
          <a:p>
            <a:pPr>
              <a:tabLst/>
            </a:pPr>
            <a:r>
              <a:rPr lang="en-US" sz="800" b="1" cap="all" spc="40" baseline="0" dirty="0">
                <a:solidFill>
                  <a:srgbClr val="B2B2B2"/>
                </a:solidFill>
                <a:latin typeface="+mj-lt"/>
                <a:ea typeface="Tahoma" panose="020B0604030504040204" pitchFamily="34" charset="0"/>
                <a:cs typeface="Arial" panose="020B0604020202020204" pitchFamily="34" charset="0"/>
              </a:rPr>
              <a:t>[Optional Descriptor]</a:t>
            </a:r>
          </a:p>
        </p:txBody>
      </p:sp>
      <p:sp>
        <p:nvSpPr>
          <p:cNvPr id="78" name="TextBox 77"/>
          <p:cNvSpPr txBox="1"/>
          <p:nvPr/>
        </p:nvSpPr>
        <p:spPr>
          <a:xfrm>
            <a:off x="4743450" y="6591419"/>
            <a:ext cx="3657600" cy="138499"/>
          </a:xfrm>
          <a:prstGeom prst="rect">
            <a:avLst/>
          </a:prstGeom>
          <a:noFill/>
        </p:spPr>
        <p:txBody>
          <a:bodyPr wrap="square" lIns="0" tIns="0" rIns="0" bIns="0" rtlCol="0">
            <a:noAutofit/>
          </a:bodyPr>
          <a:lstStyle/>
          <a:p>
            <a:pPr algn="r">
              <a:tabLst/>
            </a:pPr>
            <a:r>
              <a:rPr lang="en-US" sz="800" b="1" cap="all" spc="40" baseline="0" dirty="0">
                <a:solidFill>
                  <a:srgbClr val="B2B2B2"/>
                </a:solidFill>
                <a:latin typeface="+mj-lt"/>
                <a:ea typeface="Tahoma" panose="020B0604030504040204" pitchFamily="34" charset="0"/>
                <a:cs typeface="Arial" panose="020B0604020202020204" pitchFamily="34" charset="0"/>
              </a:rPr>
              <a:t>[PRESENTATION NAME AND | OR DATE]</a:t>
            </a:r>
          </a:p>
        </p:txBody>
      </p:sp>
      <p:sp>
        <p:nvSpPr>
          <p:cNvPr id="79" name="Text Placeholder 2"/>
          <p:cNvSpPr>
            <a:spLocks noGrp="1"/>
          </p:cNvSpPr>
          <p:nvPr>
            <p:ph type="body" idx="1"/>
          </p:nvPr>
        </p:nvSpPr>
        <p:spPr>
          <a:xfrm>
            <a:off x="457197" y="1554163"/>
            <a:ext cx="8220456" cy="425196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1" name="Straight Connector 80"/>
          <p:cNvCxnSpPr/>
          <p:nvPr/>
        </p:nvCxnSpPr>
        <p:spPr>
          <a:xfrm>
            <a:off x="457994" y="-430530"/>
            <a:ext cx="0" cy="25783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8682988" y="-430530"/>
            <a:ext cx="0" cy="25783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83" name="Group 82"/>
          <p:cNvGrpSpPr/>
          <p:nvPr/>
        </p:nvGrpSpPr>
        <p:grpSpPr>
          <a:xfrm>
            <a:off x="457994" y="7066280"/>
            <a:ext cx="8224994" cy="369332"/>
            <a:chOff x="457994" y="7066280"/>
            <a:chExt cx="8224994" cy="914400"/>
          </a:xfrm>
        </p:grpSpPr>
        <p:cxnSp>
          <p:nvCxnSpPr>
            <p:cNvPr id="84" name="Straight Connector 83"/>
            <p:cNvCxnSpPr/>
            <p:nvPr userDrawn="1"/>
          </p:nvCxnSpPr>
          <p:spPr>
            <a:xfrm>
              <a:off x="457994" y="7066280"/>
              <a:ext cx="0" cy="91440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userDrawn="1"/>
          </p:nvCxnSpPr>
          <p:spPr>
            <a:xfrm>
              <a:off x="8682988" y="7066280"/>
              <a:ext cx="0" cy="91440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86" name="TextBox 85"/>
          <p:cNvSpPr txBox="1"/>
          <p:nvPr/>
        </p:nvSpPr>
        <p:spPr>
          <a:xfrm>
            <a:off x="-491695" y="-452043"/>
            <a:ext cx="939681" cy="277485"/>
          </a:xfrm>
          <a:prstGeom prst="rect">
            <a:avLst/>
          </a:prstGeom>
          <a:noFill/>
        </p:spPr>
        <p:txBody>
          <a:bodyPr wrap="none" rtlCol="0">
            <a:spAutoFit/>
          </a:bodyPr>
          <a:lstStyle/>
          <a:p>
            <a:pPr algn="r"/>
            <a:r>
              <a:rPr lang="en-US" sz="900" b="1" baseline="0" dirty="0">
                <a:solidFill>
                  <a:srgbClr val="A2A2A2"/>
                </a:solidFill>
              </a:rPr>
              <a:t>No content left</a:t>
            </a:r>
            <a:br>
              <a:rPr lang="en-US" sz="900" b="1" baseline="0" dirty="0">
                <a:solidFill>
                  <a:srgbClr val="A2A2A2"/>
                </a:solidFill>
              </a:rPr>
            </a:br>
            <a:r>
              <a:rPr lang="en-US" sz="900" b="1" baseline="0" dirty="0">
                <a:solidFill>
                  <a:srgbClr val="A2A2A2"/>
                </a:solidFill>
              </a:rPr>
              <a:t>of this line</a:t>
            </a:r>
          </a:p>
        </p:txBody>
      </p:sp>
      <p:sp>
        <p:nvSpPr>
          <p:cNvPr id="87" name="TextBox 86"/>
          <p:cNvSpPr txBox="1"/>
          <p:nvPr/>
        </p:nvSpPr>
        <p:spPr>
          <a:xfrm>
            <a:off x="-491695" y="7066280"/>
            <a:ext cx="939681" cy="369332"/>
          </a:xfrm>
          <a:prstGeom prst="rect">
            <a:avLst/>
          </a:prstGeom>
          <a:noFill/>
        </p:spPr>
        <p:txBody>
          <a:bodyPr wrap="none" rtlCol="0">
            <a:spAutoFit/>
          </a:bodyPr>
          <a:lstStyle/>
          <a:p>
            <a:pPr algn="r"/>
            <a:r>
              <a:rPr lang="en-US" sz="900" b="1" baseline="0" dirty="0">
                <a:solidFill>
                  <a:srgbClr val="A2A2A2"/>
                </a:solidFill>
              </a:rPr>
              <a:t>No content left</a:t>
            </a:r>
            <a:br>
              <a:rPr lang="en-US" sz="900" b="1" baseline="0" dirty="0">
                <a:solidFill>
                  <a:srgbClr val="A2A2A2"/>
                </a:solidFill>
              </a:rPr>
            </a:br>
            <a:r>
              <a:rPr lang="en-US" sz="900" b="1" baseline="0" dirty="0">
                <a:solidFill>
                  <a:srgbClr val="A2A2A2"/>
                </a:solidFill>
              </a:rPr>
              <a:t>of this line</a:t>
            </a:r>
          </a:p>
        </p:txBody>
      </p:sp>
      <p:sp>
        <p:nvSpPr>
          <p:cNvPr id="101" name="TextBox 100"/>
          <p:cNvSpPr txBox="1"/>
          <p:nvPr/>
        </p:nvSpPr>
        <p:spPr>
          <a:xfrm>
            <a:off x="8693150" y="-452043"/>
            <a:ext cx="1010213" cy="277485"/>
          </a:xfrm>
          <a:prstGeom prst="rect">
            <a:avLst/>
          </a:prstGeom>
          <a:noFill/>
        </p:spPr>
        <p:txBody>
          <a:bodyPr wrap="none" rtlCol="0">
            <a:spAutoFit/>
          </a:bodyPr>
          <a:lstStyle/>
          <a:p>
            <a:pPr algn="l"/>
            <a:r>
              <a:rPr lang="en-US" sz="900" b="1" baseline="0" dirty="0">
                <a:solidFill>
                  <a:srgbClr val="A2A2A2"/>
                </a:solidFill>
              </a:rPr>
              <a:t>No content right</a:t>
            </a:r>
            <a:br>
              <a:rPr lang="en-US" sz="900" b="1" baseline="0" dirty="0">
                <a:solidFill>
                  <a:srgbClr val="A2A2A2"/>
                </a:solidFill>
              </a:rPr>
            </a:br>
            <a:r>
              <a:rPr lang="en-US" sz="900" b="1" baseline="0" dirty="0">
                <a:solidFill>
                  <a:srgbClr val="A2A2A2"/>
                </a:solidFill>
              </a:rPr>
              <a:t>of this line</a:t>
            </a:r>
          </a:p>
        </p:txBody>
      </p:sp>
      <p:sp>
        <p:nvSpPr>
          <p:cNvPr id="102" name="TextBox 101"/>
          <p:cNvSpPr txBox="1"/>
          <p:nvPr/>
        </p:nvSpPr>
        <p:spPr>
          <a:xfrm>
            <a:off x="8693150" y="7066280"/>
            <a:ext cx="1010213" cy="369332"/>
          </a:xfrm>
          <a:prstGeom prst="rect">
            <a:avLst/>
          </a:prstGeom>
          <a:noFill/>
        </p:spPr>
        <p:txBody>
          <a:bodyPr wrap="none" rtlCol="0">
            <a:spAutoFit/>
          </a:bodyPr>
          <a:lstStyle/>
          <a:p>
            <a:pPr algn="l"/>
            <a:r>
              <a:rPr lang="en-US" sz="900" b="1" baseline="0" dirty="0">
                <a:solidFill>
                  <a:srgbClr val="A2A2A2"/>
                </a:solidFill>
              </a:rPr>
              <a:t>No content right</a:t>
            </a:r>
            <a:br>
              <a:rPr lang="en-US" sz="900" b="1" baseline="0" dirty="0">
                <a:solidFill>
                  <a:srgbClr val="A2A2A2"/>
                </a:solidFill>
              </a:rPr>
            </a:br>
            <a:r>
              <a:rPr lang="en-US" sz="900" b="1" baseline="0" dirty="0">
                <a:solidFill>
                  <a:srgbClr val="A2A2A2"/>
                </a:solidFill>
              </a:rPr>
              <a:t>of this line</a:t>
            </a:r>
          </a:p>
        </p:txBody>
      </p:sp>
      <p:grpSp>
        <p:nvGrpSpPr>
          <p:cNvPr id="103" name="Group 102"/>
          <p:cNvGrpSpPr/>
          <p:nvPr/>
        </p:nvGrpSpPr>
        <p:grpSpPr>
          <a:xfrm>
            <a:off x="-914399" y="1554480"/>
            <a:ext cx="743133" cy="340739"/>
            <a:chOff x="-914399" y="1554480"/>
            <a:chExt cx="743133" cy="340739"/>
          </a:xfrm>
        </p:grpSpPr>
        <p:sp>
          <p:nvSpPr>
            <p:cNvPr id="104" name="TextBox 103"/>
            <p:cNvSpPr txBox="1"/>
            <p:nvPr userDrawn="1"/>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dirty="0"/>
                <a:t>Place content</a:t>
              </a:r>
              <a:br>
                <a:rPr lang="en-US" dirty="0"/>
              </a:br>
              <a:r>
                <a:rPr lang="en-US" dirty="0"/>
                <a:t>below  this line</a:t>
              </a:r>
            </a:p>
          </p:txBody>
        </p:sp>
        <p:cxnSp>
          <p:nvCxnSpPr>
            <p:cNvPr id="105" name="Straight Connector 104"/>
            <p:cNvCxnSpPr/>
            <p:nvPr userDrawn="1"/>
          </p:nvCxnSpPr>
          <p:spPr>
            <a:xfrm>
              <a:off x="-913456" y="1554480"/>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106" name="Group 105"/>
          <p:cNvGrpSpPr/>
          <p:nvPr/>
        </p:nvGrpSpPr>
        <p:grpSpPr>
          <a:xfrm>
            <a:off x="9372600" y="1554163"/>
            <a:ext cx="742191" cy="368756"/>
            <a:chOff x="9372600" y="1554163"/>
            <a:chExt cx="742191" cy="368756"/>
          </a:xfrm>
        </p:grpSpPr>
        <p:cxnSp>
          <p:nvCxnSpPr>
            <p:cNvPr id="107" name="Straight Connector 106"/>
            <p:cNvCxnSpPr/>
            <p:nvPr userDrawn="1"/>
          </p:nvCxnSpPr>
          <p:spPr>
            <a:xfrm>
              <a:off x="9372600" y="1554163"/>
              <a:ext cx="742191"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08" name="TextBox 107"/>
            <p:cNvSpPr txBox="1"/>
            <p:nvPr userDrawn="1"/>
          </p:nvSpPr>
          <p:spPr>
            <a:xfrm>
              <a:off x="9372600" y="1645920"/>
              <a:ext cx="742191" cy="276999"/>
            </a:xfrm>
            <a:prstGeom prst="rect">
              <a:avLst/>
            </a:prstGeom>
            <a:noFill/>
          </p:spPr>
          <p:txBody>
            <a:bodyPr wrap="none" lIns="0" tIns="0" rIns="0" bIns="0" rtlCol="0">
              <a:spAutoFit/>
            </a:bodyPr>
            <a:lstStyle/>
            <a:p>
              <a:pPr algn="l"/>
              <a:r>
                <a:rPr lang="en-US" sz="900" b="1" baseline="0" dirty="0">
                  <a:solidFill>
                    <a:srgbClr val="A2A2A2"/>
                  </a:solidFill>
                </a:rPr>
                <a:t>Place content</a:t>
              </a:r>
              <a:br>
                <a:rPr lang="en-US" sz="900" b="1" baseline="0" dirty="0">
                  <a:solidFill>
                    <a:srgbClr val="A2A2A2"/>
                  </a:solidFill>
                </a:rPr>
              </a:br>
              <a:r>
                <a:rPr lang="en-US" sz="900" b="1" baseline="0" dirty="0">
                  <a:solidFill>
                    <a:srgbClr val="A2A2A2"/>
                  </a:solidFill>
                </a:rPr>
                <a:t>below this line</a:t>
              </a:r>
            </a:p>
          </p:txBody>
        </p:sp>
      </p:grpSp>
      <p:cxnSp>
        <p:nvCxnSpPr>
          <p:cNvPr id="109" name="Straight Connector 108"/>
          <p:cNvCxnSpPr/>
          <p:nvPr/>
        </p:nvCxnSpPr>
        <p:spPr>
          <a:xfrm>
            <a:off x="301387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329025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38626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475202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5847331"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653415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6126163"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6899433"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29025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013870"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6897052"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605724"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2238692" y="-284232"/>
            <a:ext cx="0" cy="13231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2238692" y="-336588"/>
            <a:ext cx="367983" cy="184666"/>
          </a:xfrm>
          <a:prstGeom prst="rect">
            <a:avLst/>
          </a:prstGeom>
          <a:noFill/>
        </p:spPr>
        <p:txBody>
          <a:bodyPr wrap="square" lIns="0" tIns="0" rIns="0" bIns="0" rtlCol="0">
            <a:spAutoFit/>
          </a:bodyPr>
          <a:lstStyle/>
          <a:p>
            <a:endParaRPr/>
          </a:p>
        </p:txBody>
      </p:sp>
      <p:sp>
        <p:nvSpPr>
          <p:cNvPr id="123" name="TextBox 122"/>
          <p:cNvSpPr txBox="1"/>
          <p:nvPr/>
        </p:nvSpPr>
        <p:spPr>
          <a:xfrm>
            <a:off x="4397058" y="-336588"/>
            <a:ext cx="367983" cy="184666"/>
          </a:xfrm>
          <a:prstGeom prst="rect">
            <a:avLst/>
          </a:prstGeom>
          <a:noFill/>
        </p:spPr>
        <p:txBody>
          <a:bodyPr wrap="square" lIns="0" tIns="0" rIns="0" bIns="0" rtlCol="0">
            <a:spAutoFit/>
          </a:bodyPr>
          <a:lstStyle/>
          <a:p>
            <a:endParaRPr/>
          </a:p>
        </p:txBody>
      </p:sp>
      <p:sp>
        <p:nvSpPr>
          <p:cNvPr id="124" name="TextBox 123"/>
          <p:cNvSpPr txBox="1"/>
          <p:nvPr/>
        </p:nvSpPr>
        <p:spPr>
          <a:xfrm>
            <a:off x="6537325" y="-336588"/>
            <a:ext cx="366713" cy="184666"/>
          </a:xfrm>
          <a:prstGeom prst="rect">
            <a:avLst/>
          </a:prstGeom>
          <a:noFill/>
        </p:spPr>
        <p:txBody>
          <a:bodyPr wrap="square" lIns="0" tIns="0" rIns="0" bIns="0" rtlCol="0">
            <a:spAutoFit/>
          </a:bodyPr>
          <a:lstStyle/>
          <a:p>
            <a:endParaRPr/>
          </a:p>
        </p:txBody>
      </p:sp>
      <p:sp>
        <p:nvSpPr>
          <p:cNvPr id="125" name="TextBox 124"/>
          <p:cNvSpPr txBox="1"/>
          <p:nvPr/>
        </p:nvSpPr>
        <p:spPr>
          <a:xfrm>
            <a:off x="5851526" y="-336588"/>
            <a:ext cx="274638" cy="184666"/>
          </a:xfrm>
          <a:prstGeom prst="rect">
            <a:avLst/>
          </a:prstGeom>
          <a:noFill/>
        </p:spPr>
        <p:txBody>
          <a:bodyPr wrap="square" lIns="0" tIns="0" rIns="0" bIns="0" rtlCol="0">
            <a:spAutoFit/>
          </a:bodyPr>
          <a:lstStyle/>
          <a:p>
            <a:endParaRPr/>
          </a:p>
        </p:txBody>
      </p:sp>
      <p:sp>
        <p:nvSpPr>
          <p:cNvPr id="126" name="TextBox 125"/>
          <p:cNvSpPr txBox="1"/>
          <p:nvPr/>
        </p:nvSpPr>
        <p:spPr>
          <a:xfrm>
            <a:off x="3017838" y="-336588"/>
            <a:ext cx="272416" cy="184666"/>
          </a:xfrm>
          <a:prstGeom prst="rect">
            <a:avLst/>
          </a:prstGeom>
          <a:noFill/>
        </p:spPr>
        <p:txBody>
          <a:bodyPr wrap="square" lIns="0" tIns="0" rIns="0" bIns="0" rtlCol="0">
            <a:spAutoFit/>
          </a:bodyPr>
          <a:lstStyle/>
          <a:p>
            <a:endParaRPr/>
          </a:p>
        </p:txBody>
      </p:sp>
      <p:sp>
        <p:nvSpPr>
          <p:cNvPr id="127" name="TextBox 126"/>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dirty="0"/>
              <a:t>Source and</a:t>
            </a:r>
            <a:br>
              <a:rPr lang="en-US" dirty="0"/>
            </a:br>
            <a:r>
              <a:rPr lang="en-US" dirty="0"/>
              <a:t>Footnotes Guideline</a:t>
            </a:r>
          </a:p>
        </p:txBody>
      </p:sp>
      <p:grpSp>
        <p:nvGrpSpPr>
          <p:cNvPr id="128" name="Group 127"/>
          <p:cNvGrpSpPr/>
          <p:nvPr/>
        </p:nvGrpSpPr>
        <p:grpSpPr>
          <a:xfrm>
            <a:off x="457200" y="-577228"/>
            <a:ext cx="8231188" cy="213360"/>
            <a:chOff x="457200" y="-701040"/>
            <a:chExt cx="8231188" cy="213360"/>
          </a:xfrm>
          <a:solidFill>
            <a:srgbClr val="A9A9A9"/>
          </a:solidFill>
        </p:grpSpPr>
        <p:grpSp>
          <p:nvGrpSpPr>
            <p:cNvPr id="129" name="Group 128"/>
            <p:cNvGrpSpPr/>
            <p:nvPr userDrawn="1"/>
          </p:nvGrpSpPr>
          <p:grpSpPr>
            <a:xfrm>
              <a:off x="457200" y="-701040"/>
              <a:ext cx="8231188" cy="45720"/>
              <a:chOff x="457200" y="-1303020"/>
              <a:chExt cx="8231188" cy="45720"/>
            </a:xfrm>
            <a:grpFill/>
          </p:grpSpPr>
          <p:sp>
            <p:nvSpPr>
              <p:cNvPr id="137" name="Rectangle 136"/>
              <p:cNvSpPr/>
              <p:nvPr userDrawn="1"/>
            </p:nvSpPr>
            <p:spPr>
              <a:xfrm>
                <a:off x="457200"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p:cNvSpPr/>
              <p:nvPr userDrawn="1"/>
            </p:nvSpPr>
            <p:spPr>
              <a:xfrm>
                <a:off x="2606675"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userDrawn="1"/>
            </p:nvSpPr>
            <p:spPr>
              <a:xfrm>
                <a:off x="4756150"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userDrawn="1"/>
            </p:nvSpPr>
            <p:spPr>
              <a:xfrm>
                <a:off x="6905625" y="-1303020"/>
                <a:ext cx="1782763"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0" name="Group 129"/>
            <p:cNvGrpSpPr/>
            <p:nvPr userDrawn="1"/>
          </p:nvGrpSpPr>
          <p:grpSpPr>
            <a:xfrm>
              <a:off x="457200" y="-533400"/>
              <a:ext cx="8227060" cy="45720"/>
              <a:chOff x="457200" y="-533400"/>
              <a:chExt cx="8227060" cy="45720"/>
            </a:xfrm>
            <a:grpFill/>
          </p:grpSpPr>
          <p:sp>
            <p:nvSpPr>
              <p:cNvPr id="135" name="Rectangle 134"/>
              <p:cNvSpPr/>
              <p:nvPr userDrawn="1"/>
            </p:nvSpPr>
            <p:spPr>
              <a:xfrm>
                <a:off x="457200" y="-533400"/>
                <a:ext cx="39322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Rectangle 135"/>
              <p:cNvSpPr/>
              <p:nvPr userDrawn="1"/>
            </p:nvSpPr>
            <p:spPr>
              <a:xfrm>
                <a:off x="4752022" y="-533400"/>
                <a:ext cx="39322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1" name="Group 130"/>
            <p:cNvGrpSpPr/>
            <p:nvPr userDrawn="1"/>
          </p:nvGrpSpPr>
          <p:grpSpPr>
            <a:xfrm>
              <a:off x="457200" y="-617220"/>
              <a:ext cx="8229600" cy="45720"/>
              <a:chOff x="457200" y="-594360"/>
              <a:chExt cx="8229600" cy="45720"/>
            </a:xfrm>
            <a:grpFill/>
          </p:grpSpPr>
          <p:sp>
            <p:nvSpPr>
              <p:cNvPr id="132" name="Rectangle 131"/>
              <p:cNvSpPr/>
              <p:nvPr userDrawn="1"/>
            </p:nvSpPr>
            <p:spPr>
              <a:xfrm>
                <a:off x="457200"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Rectangle 132"/>
              <p:cNvSpPr/>
              <p:nvPr userDrawn="1"/>
            </p:nvSpPr>
            <p:spPr>
              <a:xfrm>
                <a:off x="3286124"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ectangle 133"/>
              <p:cNvSpPr/>
              <p:nvPr userDrawn="1"/>
            </p:nvSpPr>
            <p:spPr>
              <a:xfrm>
                <a:off x="6126162" y="-594360"/>
                <a:ext cx="2560638" cy="457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cxnSp>
        <p:nvCxnSpPr>
          <p:cNvPr id="141" name="Straight Connector 140"/>
          <p:cNvCxnSpPr/>
          <p:nvPr/>
        </p:nvCxnSpPr>
        <p:spPr>
          <a:xfrm>
            <a:off x="-502920" y="1371600"/>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502920" y="1096963"/>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60" name="Title Placeholder 1"/>
          <p:cNvSpPr>
            <a:spLocks noGrp="1"/>
          </p:cNvSpPr>
          <p:nvPr>
            <p:ph type="title"/>
          </p:nvPr>
        </p:nvSpPr>
        <p:spPr>
          <a:xfrm>
            <a:off x="457200" y="731520"/>
            <a:ext cx="8220456" cy="307777"/>
          </a:xfrm>
          <a:prstGeom prst="rect">
            <a:avLst/>
          </a:prstGeom>
        </p:spPr>
        <p:txBody>
          <a:bodyPr vert="horz" lIns="0" tIns="0" rIns="0" bIns="0" rtlCol="0" anchor="t" anchorCtr="0">
            <a:spAutoFit/>
          </a:bodyPr>
          <a:lstStyle/>
          <a:p>
            <a:r>
              <a:rPr lang="en-US" dirty="0"/>
              <a:t>Click to edit Master title style</a:t>
            </a:r>
          </a:p>
        </p:txBody>
      </p:sp>
    </p:spTree>
    <p:extLst>
      <p:ext uri="{BB962C8B-B14F-4D97-AF65-F5344CB8AC3E}">
        <p14:creationId xmlns:p14="http://schemas.microsoft.com/office/powerpoint/2010/main" val="1487173712"/>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 id="2147483852" r:id="rId18"/>
    <p:sldLayoutId id="2147483853" r:id="rId19"/>
    <p:sldLayoutId id="2147483854" r:id="rId20"/>
  </p:sldLayoutIdLst>
  <p:hf hdr="0" ftr="0" dt="0"/>
  <p:txStyles>
    <p:titleStyle>
      <a:lvl1pPr algn="l" defTabSz="914400" rtl="0" eaLnBrk="1" latinLnBrk="0" hangingPunct="1">
        <a:lnSpc>
          <a:spcPct val="100000"/>
        </a:lnSpc>
        <a:spcBef>
          <a:spcPts val="0"/>
        </a:spcBef>
        <a:spcAft>
          <a:spcPts val="0"/>
        </a:spcAft>
        <a:buNone/>
        <a:defRPr lang="en-US" sz="2000" b="1" kern="1200" spc="-30" baseline="0" dirty="0">
          <a:solidFill>
            <a:schemeClr val="tx1"/>
          </a:solidFill>
          <a:latin typeface="+mj-lt"/>
          <a:ea typeface="+mj-ea"/>
          <a:cs typeface="+mj-cs"/>
        </a:defRPr>
      </a:lvl1pPr>
    </p:titleStyle>
    <p:bodyStyle>
      <a:lvl1pPr marL="0" indent="0" algn="l" defTabSz="914400" rtl="0" eaLnBrk="1" latinLnBrk="0" hangingPunct="1">
        <a:lnSpc>
          <a:spcPct val="120000"/>
        </a:lnSpc>
        <a:spcBef>
          <a:spcPts val="1400"/>
        </a:spcBef>
        <a:spcAft>
          <a:spcPts val="0"/>
        </a:spcAft>
        <a:buClr>
          <a:schemeClr val="accent2"/>
        </a:buClr>
        <a:buFont typeface="Arial" panose="020B0604020202020204" pitchFamily="34" charset="0"/>
        <a:buChar char="​"/>
        <a:defRPr sz="1600" b="1" kern="1200" baseline="0">
          <a:solidFill>
            <a:schemeClr val="accent2"/>
          </a:solidFill>
          <a:latin typeface="+mn-lt"/>
          <a:ea typeface="+mn-ea"/>
          <a:cs typeface="+mn-cs"/>
        </a:defRPr>
      </a:lvl1pPr>
      <a:lvl2pPr marL="0" indent="0" algn="l" defTabSz="914400" rtl="0" eaLnBrk="1" latinLnBrk="0" hangingPunct="1">
        <a:lnSpc>
          <a:spcPct val="120000"/>
        </a:lnSpc>
        <a:spcBef>
          <a:spcPts val="800"/>
        </a:spcBef>
        <a:spcAft>
          <a:spcPts val="0"/>
        </a:spcAft>
        <a:buClr>
          <a:schemeClr val="accent2"/>
        </a:buClr>
        <a:buFont typeface="Arial" panose="020B0604020202020204" pitchFamily="34" charset="0"/>
        <a:buChar char="​"/>
        <a:defRPr sz="1600" kern="1200" baseline="0">
          <a:solidFill>
            <a:schemeClr val="tx1"/>
          </a:solidFill>
          <a:latin typeface="+mn-lt"/>
          <a:ea typeface="+mn-ea"/>
          <a:cs typeface="+mn-cs"/>
        </a:defRPr>
      </a:lvl2pPr>
      <a:lvl3pPr marL="227013" indent="-227013"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600" kern="1200" baseline="0">
          <a:solidFill>
            <a:schemeClr val="tx1"/>
          </a:solidFill>
          <a:latin typeface="+mn-lt"/>
          <a:ea typeface="+mn-ea"/>
          <a:cs typeface="+mn-cs"/>
        </a:defRPr>
      </a:lvl3pPr>
      <a:lvl4pPr marL="461963" indent="-234950"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600" kern="1200" baseline="0">
          <a:solidFill>
            <a:schemeClr val="tx1"/>
          </a:solidFill>
          <a:latin typeface="+mn-lt"/>
          <a:ea typeface="+mn-ea"/>
          <a:cs typeface="+mn-cs"/>
        </a:defRPr>
      </a:lvl4pPr>
      <a:lvl5pPr marL="687388" indent="-225425" algn="l" defTabSz="914400" rtl="0" eaLnBrk="1" latinLnBrk="0" hangingPunct="1">
        <a:lnSpc>
          <a:spcPct val="120000"/>
        </a:lnSpc>
        <a:spcBef>
          <a:spcPts val="600"/>
        </a:spcBef>
        <a:spcAft>
          <a:spcPts val="0"/>
        </a:spcAft>
        <a:buClr>
          <a:schemeClr val="accent2"/>
        </a:buClr>
        <a:buFont typeface="Arial" panose="020B0604020202020204" pitchFamily="34" charset="0"/>
        <a:buChar char="•"/>
        <a:defRPr sz="16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100" kern="1200">
          <a:solidFill>
            <a:schemeClr val="tx1"/>
          </a:solidFill>
          <a:latin typeface="+mn-lt"/>
          <a:ea typeface="+mn-ea"/>
          <a:cs typeface="+mn-cs"/>
        </a:defRPr>
      </a:lvl6pPr>
      <a:lvl7pPr marL="2743200" algn="l" defTabSz="914400" rtl="0" eaLnBrk="1" latinLnBrk="0" hangingPunct="1">
        <a:defRPr sz="1100" kern="1200">
          <a:solidFill>
            <a:schemeClr val="tx1"/>
          </a:solidFill>
          <a:latin typeface="+mn-lt"/>
          <a:ea typeface="+mn-ea"/>
          <a:cs typeface="+mn-cs"/>
        </a:defRPr>
      </a:lvl7pPr>
      <a:lvl8pPr marL="3200400" algn="l" defTabSz="914400" rtl="0" eaLnBrk="1" latinLnBrk="0" hangingPunct="1">
        <a:defRPr sz="1100" kern="1200">
          <a:solidFill>
            <a:schemeClr val="tx1"/>
          </a:solidFill>
          <a:latin typeface="+mn-lt"/>
          <a:ea typeface="+mn-ea"/>
          <a:cs typeface="+mn-cs"/>
        </a:defRPr>
      </a:lvl8pPr>
      <a:lvl9pPr marL="3657600" algn="l" defTabSz="914400" rtl="0" eaLnBrk="1" latinLnBrk="0" hangingPunct="1">
        <a:defRPr sz="1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tags" Target="../tags/tag7.xml"/><Relationship Id="rId5" Type="http://schemas.openxmlformats.org/officeDocument/2006/relationships/image" Target="../media/image7.jpe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8" name="Object 7"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type="body" sz="quarter" idx="1"/>
          </p:nvPr>
        </p:nvSpPr>
        <p:spPr>
          <a:xfrm>
            <a:off x="1928986" y="1621144"/>
            <a:ext cx="6766560" cy="4526597"/>
          </a:xfrm>
        </p:spPr>
        <p:txBody>
          <a:bodyPr/>
          <a:lstStyle/>
          <a:p>
            <a:pPr marL="0" indent="0">
              <a:buNone/>
            </a:pPr>
            <a:endParaRPr lang="en-US" sz="1600" b="1" i="0" dirty="0">
              <a:solidFill>
                <a:srgbClr val="00B0F0"/>
              </a:solidFill>
              <a:effectLst/>
              <a:latin typeface="+mj-lt"/>
            </a:endParaRPr>
          </a:p>
          <a:p>
            <a:pPr>
              <a:lnSpc>
                <a:spcPct val="107000"/>
              </a:lnSpc>
              <a:spcBef>
                <a:spcPts val="0"/>
              </a:spcBef>
              <a:spcAft>
                <a:spcPts val="800"/>
              </a:spcAft>
            </a:pPr>
            <a:r>
              <a:rPr lang="en-US" sz="1200" dirty="0">
                <a:effectLst/>
                <a:ea typeface="Calibri" panose="020F0502020204030204" pitchFamily="34" charset="0"/>
                <a:cs typeface="Times New Roman" panose="02020603050405020304" pitchFamily="18" charset="0"/>
              </a:rPr>
              <a:t>Lisa Shalett is Chair of the Global Investment Committee and Chief Investment Officer for Morgan Stanley Wealth Management. She is also Head of the Global Investment Office and has served on the Wealth Management Operating Committee since 2013. In her current roles, she develops portfolio solutions that leverage the Firm’s strategic and tactical asset allocation advice to meet client goals delivered through both scaled and customized solutions. </a:t>
            </a:r>
          </a:p>
          <a:p>
            <a:pPr>
              <a:lnSpc>
                <a:spcPct val="107000"/>
              </a:lnSpc>
              <a:spcBef>
                <a:spcPts val="0"/>
              </a:spcBef>
              <a:spcAft>
                <a:spcPts val="800"/>
              </a:spcAft>
            </a:pPr>
            <a:r>
              <a:rPr lang="en-US" sz="1200" dirty="0">
                <a:effectLst/>
                <a:ea typeface="Calibri" panose="020F0502020204030204" pitchFamily="34" charset="0"/>
                <a:cs typeface="Times New Roman" panose="02020603050405020304" pitchFamily="18" charset="0"/>
              </a:rPr>
              <a:t>Lisa leads the development of all asset allocation models, global investment due diligence and portfolio analytics. She also oversees the GIC’s models and Outsourced Chief Investment Office (OCIO) and Family Office mandates, which collectively have over $250 billion in assets under management. In addition, Lisa is responsible for Morgan Stanley Wealth Management thought leadership and publishes special reports on topics of importance for practitioners and clients. </a:t>
            </a:r>
          </a:p>
          <a:p>
            <a:pPr>
              <a:lnSpc>
                <a:spcPct val="107000"/>
              </a:lnSpc>
              <a:spcBef>
                <a:spcPts val="0"/>
              </a:spcBef>
              <a:spcAft>
                <a:spcPts val="800"/>
              </a:spcAft>
            </a:pPr>
            <a:r>
              <a:rPr lang="en-US" sz="1200" dirty="0">
                <a:effectLst/>
                <a:ea typeface="Calibri" panose="020F0502020204030204" pitchFamily="34" charset="0"/>
                <a:cs typeface="Times New Roman" panose="02020603050405020304" pitchFamily="18" charset="0"/>
              </a:rPr>
              <a:t>In 2024, Lisa took on an expanded role focused on leveraging Morgan Stanley’s best intellectual capital across Wealth and Investment Management for all clients.</a:t>
            </a:r>
          </a:p>
          <a:p>
            <a:pPr>
              <a:lnSpc>
                <a:spcPct val="107000"/>
              </a:lnSpc>
              <a:spcBef>
                <a:spcPts val="0"/>
              </a:spcBef>
              <a:spcAft>
                <a:spcPts val="800"/>
              </a:spcAft>
            </a:pPr>
            <a:r>
              <a:rPr lang="en-US" sz="1200" dirty="0">
                <a:effectLst/>
                <a:ea typeface="Calibri" panose="020F0502020204030204" pitchFamily="34" charset="0"/>
                <a:cs typeface="Times New Roman" panose="02020603050405020304" pitchFamily="18" charset="0"/>
              </a:rPr>
              <a:t>Prior to joining the Firm in September 2013, Lisa served as chief investment officer of Bank of America Merrill Lynch Global Wealth Management. Previously, she held several senior roles at Alliance Bernstein during her 18-year tenure, including chairman and chief executive officer of Sanford C. Bernstein, LLC, and chief investment officer and head of Alliance-Growth Equities.</a:t>
            </a:r>
          </a:p>
          <a:p>
            <a:pPr>
              <a:lnSpc>
                <a:spcPct val="107000"/>
              </a:lnSpc>
              <a:spcBef>
                <a:spcPts val="0"/>
              </a:spcBef>
              <a:spcAft>
                <a:spcPts val="800"/>
              </a:spcAft>
            </a:pPr>
            <a:r>
              <a:rPr lang="en-US" sz="1200" dirty="0">
                <a:effectLst/>
                <a:ea typeface="Calibri" panose="020F0502020204030204" pitchFamily="34" charset="0"/>
                <a:cs typeface="Times New Roman" panose="02020603050405020304" pitchFamily="18" charset="0"/>
              </a:rPr>
              <a:t>Lisa holds a dual Sc.B. degree in applied mathematics and economics from Brown University and an MBA from Harvard Business School. She is a Henry Crown fellow of the Aspen Institute, a founding member of the Financial Fellowship, NYC Chair of </a:t>
            </a:r>
            <a:r>
              <a:rPr lang="en-US" sz="1200" dirty="0" err="1">
                <a:effectLst/>
                <a:ea typeface="Calibri" panose="020F0502020204030204" pitchFamily="34" charset="0"/>
                <a:cs typeface="Times New Roman" panose="02020603050405020304" pitchFamily="18" charset="0"/>
              </a:rPr>
              <a:t>iMentor</a:t>
            </a:r>
            <a:r>
              <a:rPr lang="en-US" sz="1200">
                <a:effectLst/>
                <a:ea typeface="Calibri" panose="020F0502020204030204" pitchFamily="34" charset="0"/>
                <a:cs typeface="Times New Roman" panose="02020603050405020304" pitchFamily="18" charset="0"/>
              </a:rPr>
              <a:t>, and an advisory board member at both the Statue of Liberty/Ellis Island Foundation and the Madison Boys &amp; Girls Club of New York.</a:t>
            </a:r>
          </a:p>
          <a:p>
            <a:endParaRPr lang="en-US" sz="1600" b="1" i="0" dirty="0">
              <a:solidFill>
                <a:srgbClr val="00B0F0"/>
              </a:solidFill>
              <a:effectLst/>
              <a:latin typeface="+mj-lt"/>
            </a:endParaRPr>
          </a:p>
        </p:txBody>
      </p:sp>
      <p:sp>
        <p:nvSpPr>
          <p:cNvPr id="3" name="Title 2"/>
          <p:cNvSpPr>
            <a:spLocks noGrp="1"/>
          </p:cNvSpPr>
          <p:nvPr>
            <p:ph type="title"/>
          </p:nvPr>
        </p:nvSpPr>
        <p:spPr/>
        <p:txBody>
          <a:bodyPr vert="horz"/>
          <a:lstStyle/>
          <a:p>
            <a:r>
              <a:rPr lang="en-US" dirty="0"/>
              <a:t>Lisa Shalett, Managing Director</a:t>
            </a:r>
          </a:p>
        </p:txBody>
      </p:sp>
      <p:pic>
        <p:nvPicPr>
          <p:cNvPr id="5" name="Picture 4">
            <a:extLst>
              <a:ext uri="{FF2B5EF4-FFF2-40B4-BE49-F238E27FC236}">
                <a16:creationId xmlns:a16="http://schemas.microsoft.com/office/drawing/2014/main" id="{E2CD14EF-8740-4F14-506E-0B8E8E63FB4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191" b="30102"/>
          <a:stretch/>
        </p:blipFill>
        <p:spPr>
          <a:xfrm>
            <a:off x="365760" y="1280160"/>
            <a:ext cx="1392237" cy="1412526"/>
          </a:xfrm>
          <a:prstGeom prst="ellipse">
            <a:avLst/>
          </a:prstGeom>
        </p:spPr>
      </p:pic>
      <p:sp>
        <p:nvSpPr>
          <p:cNvPr id="7" name="TextBox 6">
            <a:extLst>
              <a:ext uri="{FF2B5EF4-FFF2-40B4-BE49-F238E27FC236}">
                <a16:creationId xmlns:a16="http://schemas.microsoft.com/office/drawing/2014/main" id="{BD4CAF12-5F9D-A8F6-6FFD-0C29153E1E40}"/>
              </a:ext>
            </a:extLst>
          </p:cNvPr>
          <p:cNvSpPr txBox="1"/>
          <p:nvPr/>
        </p:nvSpPr>
        <p:spPr>
          <a:xfrm>
            <a:off x="1928986" y="1374923"/>
            <a:ext cx="6400800" cy="246221"/>
          </a:xfrm>
          <a:prstGeom prst="rect">
            <a:avLst/>
          </a:prstGeom>
          <a:noFill/>
        </p:spPr>
        <p:txBody>
          <a:bodyPr wrap="square" lIns="0" tIns="0" rIns="0" bIns="0" rtlCol="0">
            <a:spAutoFit/>
          </a:bodyPr>
          <a:lstStyle/>
          <a:p>
            <a:r>
              <a:rPr lang="en-US" sz="1600" b="1" dirty="0">
                <a:solidFill>
                  <a:srgbClr val="00A1E2"/>
                </a:solidFill>
                <a:latin typeface="+mj-lt"/>
              </a:rPr>
              <a:t>Chief Investment Officer and Head of the Global Investment Office</a:t>
            </a:r>
          </a:p>
        </p:txBody>
      </p:sp>
    </p:spTree>
    <p:extLst>
      <p:ext uri="{BB962C8B-B14F-4D97-AF65-F5344CB8AC3E}">
        <p14:creationId xmlns:p14="http://schemas.microsoft.com/office/powerpoint/2010/main" val="12496058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6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yearfmt&gt;&lt;begin val=&quot;0&quot;/&gt;&lt;end val=&quot;4&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89999999999999991118E+00&quot;&gt;&lt;m_msothmcolidx val=&quot;0&quot;/&gt;&lt;m_rgb r=&quot;C1&quot; g=&quot;C2&quot; b=&quot;E1&quot;/&gt;&lt;m_nBrightness tagver0=&quot;26206&quot; tagname0=&quot;m_nBrightnessUNRECOGNIZED&quot;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qOeOdIUCz0Guao3B8r0A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B6JICa5hvja0PHtaizmC.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Firmwide All-Purpose_04.25.16">
  <a:themeElements>
    <a:clrScheme name="!Firmwide - ALL PURPOSE">
      <a:dk1>
        <a:srgbClr val="000000"/>
      </a:dk1>
      <a:lt1>
        <a:srgbClr val="DEE1E6"/>
      </a:lt1>
      <a:dk2>
        <a:srgbClr val="97D0FF"/>
      </a:dk2>
      <a:lt2>
        <a:srgbClr val="A9A9A9"/>
      </a:lt2>
      <a:accent1>
        <a:srgbClr val="005AA4"/>
      </a:accent1>
      <a:accent2>
        <a:srgbClr val="00A1E2"/>
      </a:accent2>
      <a:accent3>
        <a:srgbClr val="6769B5"/>
      </a:accent3>
      <a:accent4>
        <a:srgbClr val="3BC3A3"/>
      </a:accent4>
      <a:accent5>
        <a:srgbClr val="D0B86A"/>
      </a:accent5>
      <a:accent6>
        <a:srgbClr val="93959B"/>
      </a:accent6>
      <a:hlink>
        <a:srgbClr val="50CEFF"/>
      </a:hlink>
      <a:folHlink>
        <a:srgbClr val="A2A2A2"/>
      </a:folHlink>
    </a:clrScheme>
    <a:fontScheme name="Firmwide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200" dirty="0" smtClean="0"/>
        </a:defPPr>
      </a:lstStyle>
    </a:txDef>
  </a:objectDefaults>
  <a:extraClrSchemeLst>
    <a:extraClrScheme>
      <a:clrScheme name="!Firmwide - AUDITORIUM">
        <a:dk1>
          <a:srgbClr val="FFFFFF"/>
        </a:dk1>
        <a:lt1>
          <a:srgbClr val="004176"/>
        </a:lt1>
        <a:dk2>
          <a:srgbClr val="A7D7FF"/>
        </a:dk2>
        <a:lt2>
          <a:srgbClr val="A9A9A9"/>
        </a:lt2>
        <a:accent1>
          <a:srgbClr val="0095D0"/>
        </a:accent1>
        <a:accent2>
          <a:srgbClr val="4BCCFF"/>
        </a:accent2>
        <a:accent3>
          <a:srgbClr val="6769B5"/>
        </a:accent3>
        <a:accent4>
          <a:srgbClr val="3BC3A3"/>
        </a:accent4>
        <a:accent5>
          <a:srgbClr val="D0B86A"/>
        </a:accent5>
        <a:accent6>
          <a:srgbClr val="93959B"/>
        </a:accent6>
        <a:hlink>
          <a:srgbClr val="50CEFF"/>
        </a:hlink>
        <a:folHlink>
          <a:srgbClr val="A2A2A2"/>
        </a:folHlink>
      </a:clrScheme>
    </a:extraClrScheme>
    <a:extraClrScheme>
      <a:clrScheme name="!Firmwide - ALL PURPOSE">
        <a:dk1>
          <a:srgbClr val="000000"/>
        </a:dk1>
        <a:lt1>
          <a:srgbClr val="DEE1E6"/>
        </a:lt1>
        <a:dk2>
          <a:srgbClr val="97D0FF"/>
        </a:dk2>
        <a:lt2>
          <a:srgbClr val="A9A9A9"/>
        </a:lt2>
        <a:accent1>
          <a:srgbClr val="005AA4"/>
        </a:accent1>
        <a:accent2>
          <a:srgbClr val="00A1E2"/>
        </a:accent2>
        <a:accent3>
          <a:srgbClr val="6769B5"/>
        </a:accent3>
        <a:accent4>
          <a:srgbClr val="3BC3A3"/>
        </a:accent4>
        <a:accent5>
          <a:srgbClr val="D0B86A"/>
        </a:accent5>
        <a:accent6>
          <a:srgbClr val="93959B"/>
        </a:accent6>
        <a:hlink>
          <a:srgbClr val="50CEFF"/>
        </a:hlink>
        <a:folHlink>
          <a:srgbClr val="A2A2A2"/>
        </a:folHlink>
      </a:clrScheme>
    </a:extraClrScheme>
  </a:extraClrSchemeLst>
  <a:custClrLst>
    <a:custClr name="Green">
      <a:srgbClr val="2D8F78"/>
    </a:custClr>
    <a:custClr name="Teal">
      <a:srgbClr val="92DECC"/>
    </a:custClr>
    <a:custClr name="Purple">
      <a:srgbClr val="929BCA"/>
    </a:custClr>
    <a:custClr name="Light Purple">
      <a:srgbClr val="D5D9EB"/>
    </a:custClr>
    <a:custClr name="Maroon">
      <a:srgbClr val="B4425D"/>
    </a:custClr>
    <a:custClr name="Light Gold">
      <a:srgbClr val="E3D7AB"/>
    </a:custClr>
    <a:custClr name="Brown">
      <a:srgbClr val="C3842F"/>
    </a:custClr>
    <a:custClr name="Navy">
      <a:srgbClr val="003064"/>
    </a:custClr>
    <a:custClr name="Pie Border White">
      <a:srgbClr val="FFFFFF"/>
    </a:custClr>
  </a:custClrLst>
</a:theme>
</file>

<file path=ppt/theme/theme2.xml><?xml version="1.0" encoding="utf-8"?>
<a:theme xmlns:a="http://schemas.openxmlformats.org/drawingml/2006/main" name="Firmwide Auditorium_04.25.16">
  <a:themeElements>
    <a:clrScheme name="!Firmwide - AUDITORIUM">
      <a:dk1>
        <a:srgbClr val="FFFFFF"/>
      </a:dk1>
      <a:lt1>
        <a:srgbClr val="004176"/>
      </a:lt1>
      <a:dk2>
        <a:srgbClr val="A7D7FF"/>
      </a:dk2>
      <a:lt2>
        <a:srgbClr val="A9A9A9"/>
      </a:lt2>
      <a:accent1>
        <a:srgbClr val="0095D0"/>
      </a:accent1>
      <a:accent2>
        <a:srgbClr val="4BCCFF"/>
      </a:accent2>
      <a:accent3>
        <a:srgbClr val="6769B5"/>
      </a:accent3>
      <a:accent4>
        <a:srgbClr val="3BC3A3"/>
      </a:accent4>
      <a:accent5>
        <a:srgbClr val="D0B86A"/>
      </a:accent5>
      <a:accent6>
        <a:srgbClr val="93959B"/>
      </a:accent6>
      <a:hlink>
        <a:srgbClr val="50CEFF"/>
      </a:hlink>
      <a:folHlink>
        <a:srgbClr val="A2A2A2"/>
      </a:folHlink>
    </a:clrScheme>
    <a:fontScheme name="Firmwide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defRPr sz="1200" dirty="0" smtClean="0"/>
        </a:defPPr>
      </a:lstStyle>
    </a:txDef>
  </a:objectDefaults>
  <a:extraClrSchemeLst>
    <a:extraClrScheme>
      <a:clrScheme name="!Firmwide - AUDITORIUM">
        <a:dk1>
          <a:srgbClr val="FFFFFF"/>
        </a:dk1>
        <a:lt1>
          <a:srgbClr val="004176"/>
        </a:lt1>
        <a:dk2>
          <a:srgbClr val="A7D7FF"/>
        </a:dk2>
        <a:lt2>
          <a:srgbClr val="A9A9A9"/>
        </a:lt2>
        <a:accent1>
          <a:srgbClr val="0095D0"/>
        </a:accent1>
        <a:accent2>
          <a:srgbClr val="4BCCFF"/>
        </a:accent2>
        <a:accent3>
          <a:srgbClr val="6769B5"/>
        </a:accent3>
        <a:accent4>
          <a:srgbClr val="3BC3A3"/>
        </a:accent4>
        <a:accent5>
          <a:srgbClr val="D0B86A"/>
        </a:accent5>
        <a:accent6>
          <a:srgbClr val="93959B"/>
        </a:accent6>
        <a:hlink>
          <a:srgbClr val="50CEFF"/>
        </a:hlink>
        <a:folHlink>
          <a:srgbClr val="A2A2A2"/>
        </a:folHlink>
      </a:clrScheme>
    </a:extraClrScheme>
    <a:extraClrScheme>
      <a:clrScheme name="!Firmwide - ALL PURPOSE">
        <a:dk1>
          <a:srgbClr val="000000"/>
        </a:dk1>
        <a:lt1>
          <a:srgbClr val="DEE1E6"/>
        </a:lt1>
        <a:dk2>
          <a:srgbClr val="97D0FF"/>
        </a:dk2>
        <a:lt2>
          <a:srgbClr val="A9A9A9"/>
        </a:lt2>
        <a:accent1>
          <a:srgbClr val="005AA4"/>
        </a:accent1>
        <a:accent2>
          <a:srgbClr val="00A1E2"/>
        </a:accent2>
        <a:accent3>
          <a:srgbClr val="6769B5"/>
        </a:accent3>
        <a:accent4>
          <a:srgbClr val="3BC3A3"/>
        </a:accent4>
        <a:accent5>
          <a:srgbClr val="D0B86A"/>
        </a:accent5>
        <a:accent6>
          <a:srgbClr val="93959B"/>
        </a:accent6>
        <a:hlink>
          <a:srgbClr val="50CEFF"/>
        </a:hlink>
        <a:folHlink>
          <a:srgbClr val="A2A2A2"/>
        </a:folHlink>
      </a:clrScheme>
    </a:extraClrScheme>
  </a:extraClrSchemeLst>
  <a:custClrLst>
    <a:custClr name="Green">
      <a:srgbClr val="2D8F78"/>
    </a:custClr>
    <a:custClr name="Teal">
      <a:srgbClr val="92DECC"/>
    </a:custClr>
    <a:custClr name="Purple">
      <a:srgbClr val="929BCA"/>
    </a:custClr>
    <a:custClr name="Light Purple">
      <a:srgbClr val="D5D9EB"/>
    </a:custClr>
    <a:custClr name="Maroon">
      <a:srgbClr val="B4425D"/>
    </a:custClr>
    <a:custClr name="Light Gold">
      <a:srgbClr val="E3D7AB"/>
    </a:custClr>
    <a:custClr name="Brown">
      <a:srgbClr val="C3842F"/>
    </a:custClr>
    <a:custClr name="Pie Border Dark">
      <a:srgbClr val="141738"/>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Firmwide Standard_2.11.16</Template>
  <TotalTime>0</TotalTime>
  <Words>326</Words>
  <Application>Microsoft Office PowerPoint</Application>
  <PresentationFormat>On-screen Show (4:3)</PresentationFormat>
  <Paragraphs>8</Paragraphs>
  <Slides>1</Slides>
  <Notes>0</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Firmwide All-Purpose_04.25.16</vt:lpstr>
      <vt:lpstr>Firmwide Auditorium_04.25.16</vt:lpstr>
      <vt:lpstr>think-cell Slide</vt:lpstr>
      <vt:lpstr>Lisa Shalett, Managing Director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2015-09-18T18:04:59Z</dcterms:created>
  <dcterms:modified xsi:type="dcterms:W3CDTF">2024-03-25T21:08:56Z</dcterms:modified>
  <cp:contentStatus>Revised April 21, 2016</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7f119e6-c6cd-44b0-a5ee-ac1aff68c56e_Enabled">
    <vt:lpwstr>true</vt:lpwstr>
  </property>
  <property fmtid="{D5CDD505-2E9C-101B-9397-08002B2CF9AE}" pid="3" name="MSIP_Label_07f119e6-c6cd-44b0-a5ee-ac1aff68c56e_SetDate">
    <vt:lpwstr>2022-03-22T20:24:34Z</vt:lpwstr>
  </property>
  <property fmtid="{D5CDD505-2E9C-101B-9397-08002B2CF9AE}" pid="4" name="MSIP_Label_07f119e6-c6cd-44b0-a5ee-ac1aff68c56e_Method">
    <vt:lpwstr>Standard</vt:lpwstr>
  </property>
  <property fmtid="{D5CDD505-2E9C-101B-9397-08002B2CF9AE}" pid="5" name="MSIP_Label_07f119e6-c6cd-44b0-a5ee-ac1aff68c56e_Name">
    <vt:lpwstr>Confidential v1</vt:lpwstr>
  </property>
  <property fmtid="{D5CDD505-2E9C-101B-9397-08002B2CF9AE}" pid="6" name="MSIP_Label_07f119e6-c6cd-44b0-a5ee-ac1aff68c56e_SiteId">
    <vt:lpwstr>e29b8111-49f8-418d-ac2a-935335a52614</vt:lpwstr>
  </property>
  <property fmtid="{D5CDD505-2E9C-101B-9397-08002B2CF9AE}" pid="7" name="MSIP_Label_07f119e6-c6cd-44b0-a5ee-ac1aff68c56e_ActionId">
    <vt:lpwstr>c73754bb-1200-42fb-b07a-7bd1074908ef</vt:lpwstr>
  </property>
  <property fmtid="{D5CDD505-2E9C-101B-9397-08002B2CF9AE}" pid="8" name="MSIP_Label_07f119e6-c6cd-44b0-a5ee-ac1aff68c56e_ContentBits">
    <vt:lpwstr>0</vt:lpwstr>
  </property>
</Properties>
</file>